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6" r:id="rId3"/>
    <p:sldId id="277" r:id="rId4"/>
    <p:sldId id="269" r:id="rId5"/>
    <p:sldId id="273" r:id="rId6"/>
    <p:sldId id="265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58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355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8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344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899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94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29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10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740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44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8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96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screen9.com/preview/yfVJEaZV73f2usnffhClXxoL7zNeBf-OTUp7nGljbn2pNH0rZZTJ42bmZ3aDqBG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unskapsstyrningvard.se/kunskapsstyrningvard/kunskapsstod/publiceradekunskapsstod/rehabiliteringhabiliteringochforsakringsmedicin/rehabiliteringochdelaravforsakringsmedicinsktarbetegeneriskmodell.73328.html" TargetMode="External"/><Relationship Id="rId2" Type="http://schemas.openxmlformats.org/officeDocument/2006/relationships/hyperlink" Target="https://www.sls.se/globalassets/sls/dokument/personcentrerad-vard-2019_digit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rmbank.socialstyrelsen.se/?TermId=655&amp;SrcLang=sv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4449138"/>
            <a:ext cx="8752936" cy="1766556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1066800" y="1627759"/>
            <a:ext cx="100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Generisk modell för </a:t>
            </a:r>
            <a:br>
              <a:rPr kumimoji="0" lang="sv-SE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sv-SE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rehabilitering och delar av försäkringsmedicinskt arbete</a:t>
            </a:r>
          </a:p>
        </p:txBody>
      </p:sp>
      <p:sp>
        <p:nvSpPr>
          <p:cNvPr id="12" name="Rektangel med rundade hörn 11"/>
          <p:cNvSpPr/>
          <p:nvPr/>
        </p:nvSpPr>
        <p:spPr>
          <a:xfrm>
            <a:off x="10532190" y="404813"/>
            <a:ext cx="1793631" cy="4044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0587875" y="419826"/>
            <a:ext cx="68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 2</a:t>
            </a:r>
          </a:p>
        </p:txBody>
      </p:sp>
      <p:cxnSp>
        <p:nvCxnSpPr>
          <p:cNvPr id="20" name="Rak koppling 19"/>
          <p:cNvCxnSpPr/>
          <p:nvPr/>
        </p:nvCxnSpPr>
        <p:spPr>
          <a:xfrm>
            <a:off x="2268747" y="4449138"/>
            <a:ext cx="74791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35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Innehåll utbildning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408736"/>
              </p:ext>
            </p:extLst>
          </p:nvPr>
        </p:nvGraphicFramePr>
        <p:xfrm>
          <a:off x="838200" y="1825625"/>
          <a:ext cx="105156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0914039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92391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1: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Modern rehabilitering, definition och betydelse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4: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Rehabiliteringsplan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dirty="0"/>
                        <a:t>Diskussionsfrågor</a:t>
                      </a: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47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Del 2: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Generisk modell för rehabilitering och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delar av försäkringsmedicinskt arbete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b="1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5: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ICF struktur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814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3: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Försäkringsmedicin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6: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Att sätta mål i rehabiliteringsplanen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Skriv rehabiliteringsplan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76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83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b="1" i="1" dirty="0"/>
              <a:t>Generisk modell för rehabilitering och  delar av försäkringsmedicin</a:t>
            </a:r>
            <a:br>
              <a:rPr lang="sv-SE" sz="1800" b="1" i="1" dirty="0"/>
            </a:br>
            <a:br>
              <a:rPr lang="sv-SE" sz="1800" b="1" i="1" dirty="0"/>
            </a:br>
            <a:r>
              <a:rPr lang="sv-SE" sz="1800" b="1" dirty="0"/>
              <a:t>Se filmen om genom att klicka </a:t>
            </a:r>
            <a:r>
              <a:rPr lang="sv-SE" sz="1800" b="1"/>
              <a:t>på länken, </a:t>
            </a:r>
            <a:r>
              <a:rPr lang="sv-SE" sz="1800" b="1" dirty="0"/>
              <a:t>obs ljud.</a:t>
            </a:r>
            <a:br>
              <a:rPr lang="sv-SE" sz="1800" b="1" dirty="0"/>
            </a:br>
            <a:r>
              <a:rPr lang="sv-SE" sz="1800" b="1" dirty="0"/>
              <a:t>Tid: 2 min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551DC9E-8F4F-D462-8DB7-63A99A194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sv-SE" dirty="0">
                <a:hlinkClick r:id="rId2"/>
              </a:rPr>
              <a:t>Film Generisk modell för rehabilitering och delar av försäkringsmedicin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705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81635" y="1040046"/>
            <a:ext cx="10515600" cy="1325563"/>
          </a:xfrm>
        </p:spPr>
        <p:txBody>
          <a:bodyPr>
            <a:normAutofit/>
          </a:bodyPr>
          <a:lstStyle/>
          <a:p>
            <a:r>
              <a:rPr lang="sv-SE" sz="2800" b="1" dirty="0"/>
              <a:t>Diskussionsfrågor – Generisk modell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81634" y="2456145"/>
            <a:ext cx="10624211" cy="288981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sv-SE" dirty="0"/>
              <a:t>Varför är det viktigt att använda en gemensam struktur med likartade termer och begrepp när man jobbar med rehabilitering för olika patientgrupper?  </a:t>
            </a:r>
          </a:p>
          <a:p>
            <a:pPr marL="514350" lvl="0" indent="-514350">
              <a:buFont typeface="+mj-lt"/>
              <a:buAutoNum type="arabicPeriod"/>
            </a:pPr>
            <a:endParaRPr lang="sv-SE" dirty="0"/>
          </a:p>
          <a:p>
            <a:pPr marL="514350" lvl="0" indent="-514350">
              <a:buFont typeface="+mj-lt"/>
              <a:buAutoNum type="arabicPeriod"/>
            </a:pPr>
            <a:r>
              <a:rPr lang="sv-SE" dirty="0"/>
              <a:t>Hjälper generiska modellen till att få in rehabilitering som en del i vården och inte som en parallell process? 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183" y="831271"/>
            <a:ext cx="1941922" cy="162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04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Referenser &amp; Läs 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Rehabiliteringsmetodik, J. </a:t>
            </a:r>
            <a:r>
              <a:rPr lang="sv-SE" dirty="0" err="1"/>
              <a:t>Lexell</a:t>
            </a:r>
            <a:r>
              <a:rPr lang="sv-SE" dirty="0"/>
              <a:t>, M. </a:t>
            </a:r>
            <a:r>
              <a:rPr lang="sv-SE" dirty="0" err="1"/>
              <a:t>Rivano</a:t>
            </a:r>
            <a:r>
              <a:rPr lang="sv-SE" dirty="0"/>
              <a:t> Fischer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dirty="0"/>
              <a:t>Länk till Svenska Läkaresällskapets skrift om personcentrerad vård: </a:t>
            </a:r>
            <a:r>
              <a:rPr lang="sv-SE" dirty="0">
                <a:hlinkClick r:id="rId2"/>
              </a:rPr>
              <a:t>personcentrerad-vard-2019_digital.pdf (sls.se)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Länk till Kunskapsstyrningens webbplats om den generiska modellen för rehabilitering och delar av försäkringsmedicin: </a:t>
            </a:r>
            <a:r>
              <a:rPr lang="sv-SE" dirty="0">
                <a:hlinkClick r:id="rId3"/>
              </a:rPr>
              <a:t>Rehabilitering och delar av försäkringsmedicinskt arbete – generisk modell | Kunskapsstyrning vård | SKR (kunskapsstyrningvard.se)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Länk till socialstyrelsen: </a:t>
            </a:r>
            <a:r>
              <a:rPr lang="sv-SE" dirty="0">
                <a:hlinkClick r:id="rId4"/>
              </a:rPr>
              <a:t>Socialstyrelsens termbank</a:t>
            </a:r>
            <a:endParaRPr lang="sv-SE" b="1" i="1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063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2545722"/>
            <a:ext cx="8752936" cy="176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6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ema">
  <a:themeElements>
    <a:clrScheme name="Region Gävlebor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849"/>
      </a:accent1>
      <a:accent2>
        <a:srgbClr val="0097CF"/>
      </a:accent2>
      <a:accent3>
        <a:srgbClr val="EE3780"/>
      </a:accent3>
      <a:accent4>
        <a:srgbClr val="FAA634"/>
      </a:accent4>
      <a:accent5>
        <a:srgbClr val="B9E3B6"/>
      </a:accent5>
      <a:accent6>
        <a:srgbClr val="86DE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</TotalTime>
  <Words>219</Words>
  <Application>Microsoft Office PowerPoint</Application>
  <PresentationFormat>Bredbild</PresentationFormat>
  <Paragraphs>36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1_Office-tema</vt:lpstr>
      <vt:lpstr>PowerPoint-presentation</vt:lpstr>
      <vt:lpstr>Innehåll utbildning</vt:lpstr>
      <vt:lpstr>Generisk modell för rehabilitering och  delar av försäkringsmedicin  Se filmen om genom att klicka på länken, obs ljud. Tid: 2 min</vt:lpstr>
      <vt:lpstr>Diskussionsfrågor – Generisk modell</vt:lpstr>
      <vt:lpstr>Referenser &amp; Läs mer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Myrgren Isabel - HOSIP - Administration Paramedicin</dc:creator>
  <cp:lastModifiedBy>Myrgren Isabel - HOSIP - Administration Paramedicin</cp:lastModifiedBy>
  <cp:revision>37</cp:revision>
  <dcterms:created xsi:type="dcterms:W3CDTF">2023-12-18T14:38:43Z</dcterms:created>
  <dcterms:modified xsi:type="dcterms:W3CDTF">2024-05-29T13:27:19Z</dcterms:modified>
</cp:coreProperties>
</file>