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5" r:id="rId3"/>
    <p:sldId id="266" r:id="rId4"/>
    <p:sldId id="278" r:id="rId5"/>
    <p:sldId id="274" r:id="rId6"/>
    <p:sldId id="277" r:id="rId7"/>
    <p:sldId id="265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658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55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689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7798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5475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8042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2292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0697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331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118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89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3448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5448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00967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6067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hållssida - Rubrik och en ruta för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skriva in en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052000"/>
            <a:ext cx="10801349" cy="4140000"/>
          </a:xfrm>
        </p:spPr>
        <p:txBody>
          <a:bodyPr/>
          <a:lstStyle>
            <a:lvl1pPr marL="180975" indent="-180975">
              <a:buFont typeface="Arial" panose="020B0604020202020204" pitchFamily="34" charset="0"/>
              <a:buChar char="•"/>
              <a:defRPr/>
            </a:lvl1pPr>
            <a:lvl2pPr marL="274630" indent="0">
              <a:buFontTx/>
              <a:buNone/>
              <a:defRPr/>
            </a:lvl2pPr>
            <a:lvl3pPr marL="627047" indent="0">
              <a:buFontTx/>
              <a:buNone/>
              <a:defRPr/>
            </a:lvl3pPr>
            <a:lvl4pPr marL="1071536" indent="0">
              <a:buFontTx/>
              <a:buNone/>
              <a:defRPr/>
            </a:lvl4pPr>
            <a:lvl5pPr marL="1436651" indent="0">
              <a:buFontTx/>
              <a:buNone/>
              <a:defRPr/>
            </a:lvl5pPr>
          </a:lstStyle>
          <a:p>
            <a:pPr lvl="0"/>
            <a:r>
              <a:rPr lang="sv-SE" dirty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73904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899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949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29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10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740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64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58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960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919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screen9.com/preview/2dY8m5vmS7rR6Kj-ybgAy-rlf1RtRiQtEw4Q3LDIoSMe8MXDqCnLtE-y_n-ifQ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cialstyrelsen.se/statistik-och-data/klassifikationer-och-koder/icf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532" y="4449138"/>
            <a:ext cx="8752936" cy="1766556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1066800" y="1627759"/>
            <a:ext cx="100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ICF struktur</a:t>
            </a:r>
          </a:p>
        </p:txBody>
      </p:sp>
      <p:sp>
        <p:nvSpPr>
          <p:cNvPr id="12" name="Rektangel med rundade hörn 11"/>
          <p:cNvSpPr/>
          <p:nvPr/>
        </p:nvSpPr>
        <p:spPr>
          <a:xfrm>
            <a:off x="10532190" y="404813"/>
            <a:ext cx="1793631" cy="40444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10587875" y="419826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 5</a:t>
            </a:r>
          </a:p>
        </p:txBody>
      </p:sp>
      <p:cxnSp>
        <p:nvCxnSpPr>
          <p:cNvPr id="20" name="Rak koppling 19"/>
          <p:cNvCxnSpPr/>
          <p:nvPr/>
        </p:nvCxnSpPr>
        <p:spPr>
          <a:xfrm>
            <a:off x="2268747" y="4449138"/>
            <a:ext cx="74791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5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Innehåll utbildning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917344"/>
              </p:ext>
            </p:extLst>
          </p:nvPr>
        </p:nvGraphicFramePr>
        <p:xfrm>
          <a:off x="838200" y="1825625"/>
          <a:ext cx="105156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70914039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92391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 1: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Modern rehabilitering, definition och betydelse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Diskussionsfrågor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sv-SE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Del 4: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Rehabiliteringsplan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1800" dirty="0"/>
                        <a:t>Diskussionsfrågor</a:t>
                      </a:r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47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 2: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Generisk modell för rehabilitering och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delar av försäkringsmedicinskt arbete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Diskussionsfrågor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b="1" dirty="0"/>
                        <a:t>Del 5: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b="1" dirty="0"/>
                        <a:t>ICF struktur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1800" b="1" dirty="0"/>
                        <a:t>Diskussionsfrågor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8145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 3: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Försäkringsmedicin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Diskussionsfrågor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Del 6: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Att sätta mål i rehabiliteringsplanen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Skriv rehabiliteringsplan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76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83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1800" b="1" i="1" dirty="0"/>
              <a:t>ICF struktur</a:t>
            </a:r>
            <a:br>
              <a:rPr lang="sv-SE" sz="1800" b="1" i="1" dirty="0"/>
            </a:br>
            <a:br>
              <a:rPr lang="sv-SE" sz="1800" b="1" i="1" dirty="0"/>
            </a:br>
            <a:r>
              <a:rPr lang="sv-SE" sz="1800" b="1" dirty="0"/>
              <a:t>Se filmen om genom att klicka på länken, obs ljud</a:t>
            </a:r>
            <a:br>
              <a:rPr lang="sv-SE" sz="1800" b="1" dirty="0"/>
            </a:br>
            <a:r>
              <a:rPr lang="sv-SE" sz="1800" b="1" dirty="0"/>
              <a:t>Tid: 5 min</a:t>
            </a:r>
            <a:endParaRPr lang="sv-SE" sz="1800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CC87204-E5F5-4DE0-1643-B2D965E8D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sv-SE" dirty="0">
                <a:hlinkClick r:id="rId2"/>
              </a:rPr>
              <a:t>Film ICF struktur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859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183" y="831271"/>
            <a:ext cx="1941922" cy="1624874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623738" y="1643708"/>
            <a:ext cx="6721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Diskussionsfrågor – ICF strukturen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647781" y="2456145"/>
            <a:ext cx="94457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sv-SE" sz="2800" dirty="0"/>
              <a:t>Är ICF som begrepp välkänt?</a:t>
            </a:r>
          </a:p>
          <a:p>
            <a:pPr marL="342900" lvl="0" indent="-342900" fontAlgn="base">
              <a:lnSpc>
                <a:spcPct val="200000"/>
              </a:lnSpc>
              <a:buFont typeface="+mj-lt"/>
              <a:buAutoNum type="arabicPeriod"/>
              <a:defRPr/>
            </a:pPr>
            <a:r>
              <a:rPr lang="sv-SE" sz="2800" dirty="0">
                <a:solidFill>
                  <a:prstClr val="black"/>
                </a:solidFill>
              </a:rPr>
              <a:t>Vad är syftet med ICF?</a:t>
            </a:r>
          </a:p>
          <a:p>
            <a:pPr marL="342900" indent="-342900" fontAlgn="base">
              <a:lnSpc>
                <a:spcPct val="200000"/>
              </a:lnSpc>
              <a:buFont typeface="+mj-lt"/>
              <a:buAutoNum type="arabicPeriod"/>
              <a:defRPr/>
            </a:pPr>
            <a:r>
              <a:rPr lang="sv-SE" sz="2800" dirty="0"/>
              <a:t>Hur samstämmer våra journalmallar med ICF-strukturen?</a:t>
            </a:r>
            <a:endParaRPr lang="sv-SE" sz="28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42368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Referenser &amp; Läs mer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dirty="0">
                <a:solidFill>
                  <a:prstClr val="black"/>
                </a:solidFill>
              </a:rPr>
              <a:t>Länk till Socialstyrelsens webbplats om ICF: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dirty="0">
                <a:solidFill>
                  <a:prstClr val="black"/>
                </a:solidFill>
                <a:hlinkClick r:id="rId2"/>
              </a:rPr>
              <a:t>Internationell klassifikation av funktionstillstånd, funktionshinder och hälsa, ICF - Socialstyrelsen</a:t>
            </a:r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6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532" y="2545722"/>
            <a:ext cx="8752936" cy="176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6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-tema">
  <a:themeElements>
    <a:clrScheme name="Region Gävlebor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B849"/>
      </a:accent1>
      <a:accent2>
        <a:srgbClr val="0097CF"/>
      </a:accent2>
      <a:accent3>
        <a:srgbClr val="EE3780"/>
      </a:accent3>
      <a:accent4>
        <a:srgbClr val="FAA634"/>
      </a:accent4>
      <a:accent5>
        <a:srgbClr val="B9E3B6"/>
      </a:accent5>
      <a:accent6>
        <a:srgbClr val="86DE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ema">
  <a:themeElements>
    <a:clrScheme name="Region Gävlebor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B849"/>
      </a:accent1>
      <a:accent2>
        <a:srgbClr val="0097CF"/>
      </a:accent2>
      <a:accent3>
        <a:srgbClr val="EE3780"/>
      </a:accent3>
      <a:accent4>
        <a:srgbClr val="FAA634"/>
      </a:accent4>
      <a:accent5>
        <a:srgbClr val="B9E3B6"/>
      </a:accent5>
      <a:accent6>
        <a:srgbClr val="86DE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124</Words>
  <Application>Microsoft Office PowerPoint</Application>
  <PresentationFormat>Bredbild</PresentationFormat>
  <Paragraphs>31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1_Office-tema</vt:lpstr>
      <vt:lpstr>2_Office-tema</vt:lpstr>
      <vt:lpstr>PowerPoint-presentation</vt:lpstr>
      <vt:lpstr>Innehåll utbildning</vt:lpstr>
      <vt:lpstr>ICF struktur  Se filmen om genom att klicka på länken, obs ljud Tid: 5 min</vt:lpstr>
      <vt:lpstr>PowerPoint-presentation</vt:lpstr>
      <vt:lpstr>Referenser &amp; Läs mer</vt:lpstr>
      <vt:lpstr>PowerPoint-presentation</vt:lpstr>
    </vt:vector>
  </TitlesOfParts>
  <Company>Region Gävleborg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Myrgren Isabel - HOSIP - Administration Paramedicin</dc:creator>
  <cp:lastModifiedBy>Myrgren Isabel - HOSIP - Administration Paramedicin</cp:lastModifiedBy>
  <cp:revision>35</cp:revision>
  <dcterms:created xsi:type="dcterms:W3CDTF">2023-12-18T14:38:43Z</dcterms:created>
  <dcterms:modified xsi:type="dcterms:W3CDTF">2024-05-29T13:53:15Z</dcterms:modified>
</cp:coreProperties>
</file>