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4"/>
  </p:sldMasterIdLst>
  <p:notesMasterIdLst>
    <p:notesMasterId r:id="rId7"/>
  </p:notesMasterIdLst>
  <p:sldIdLst>
    <p:sldId id="267" r:id="rId5"/>
    <p:sldId id="265" r:id="rId6"/>
  </p:sldIdLst>
  <p:sldSz cx="12192000" cy="6858000"/>
  <p:notesSz cx="6858000" cy="9144000"/>
  <p:defaultTextStyle>
    <a:defPPr>
      <a:defRPr lang="sv-SE"/>
    </a:defPPr>
    <a:lvl1pPr marL="0" algn="l" defTabSz="914377" rtl="0" eaLnBrk="1" latinLnBrk="0" hangingPunct="1">
      <a:defRPr sz="1900" kern="1200">
        <a:solidFill>
          <a:schemeClr val="tx1"/>
        </a:solidFill>
        <a:latin typeface="+mn-lt"/>
        <a:ea typeface="+mn-ea"/>
        <a:cs typeface="+mn-cs"/>
      </a:defRPr>
    </a:lvl1pPr>
    <a:lvl2pPr marL="457189" algn="l" defTabSz="914377" rtl="0" eaLnBrk="1" latinLnBrk="0" hangingPunct="1">
      <a:defRPr sz="1900" kern="1200">
        <a:solidFill>
          <a:schemeClr val="tx1"/>
        </a:solidFill>
        <a:latin typeface="+mn-lt"/>
        <a:ea typeface="+mn-ea"/>
        <a:cs typeface="+mn-cs"/>
      </a:defRPr>
    </a:lvl2pPr>
    <a:lvl3pPr marL="914377" algn="l" defTabSz="914377" rtl="0" eaLnBrk="1" latinLnBrk="0" hangingPunct="1">
      <a:defRPr sz="1900" kern="1200">
        <a:solidFill>
          <a:schemeClr val="tx1"/>
        </a:solidFill>
        <a:latin typeface="+mn-lt"/>
        <a:ea typeface="+mn-ea"/>
        <a:cs typeface="+mn-cs"/>
      </a:defRPr>
    </a:lvl3pPr>
    <a:lvl4pPr marL="1371566" algn="l" defTabSz="914377" rtl="0" eaLnBrk="1" latinLnBrk="0" hangingPunct="1">
      <a:defRPr sz="1900" kern="1200">
        <a:solidFill>
          <a:schemeClr val="tx1"/>
        </a:solidFill>
        <a:latin typeface="+mn-lt"/>
        <a:ea typeface="+mn-ea"/>
        <a:cs typeface="+mn-cs"/>
      </a:defRPr>
    </a:lvl4pPr>
    <a:lvl5pPr marL="1828754" algn="l" defTabSz="914377" rtl="0" eaLnBrk="1" latinLnBrk="0" hangingPunct="1">
      <a:defRPr sz="1900" kern="1200">
        <a:solidFill>
          <a:schemeClr val="tx1"/>
        </a:solidFill>
        <a:latin typeface="+mn-lt"/>
        <a:ea typeface="+mn-ea"/>
        <a:cs typeface="+mn-cs"/>
      </a:defRPr>
    </a:lvl5pPr>
    <a:lvl6pPr marL="2285943" algn="l" defTabSz="914377" rtl="0" eaLnBrk="1" latinLnBrk="0" hangingPunct="1">
      <a:defRPr sz="1900" kern="1200">
        <a:solidFill>
          <a:schemeClr val="tx1"/>
        </a:solidFill>
        <a:latin typeface="+mn-lt"/>
        <a:ea typeface="+mn-ea"/>
        <a:cs typeface="+mn-cs"/>
      </a:defRPr>
    </a:lvl6pPr>
    <a:lvl7pPr marL="2743131" algn="l" defTabSz="914377" rtl="0" eaLnBrk="1" latinLnBrk="0" hangingPunct="1">
      <a:defRPr sz="1900" kern="1200">
        <a:solidFill>
          <a:schemeClr val="tx1"/>
        </a:solidFill>
        <a:latin typeface="+mn-lt"/>
        <a:ea typeface="+mn-ea"/>
        <a:cs typeface="+mn-cs"/>
      </a:defRPr>
    </a:lvl7pPr>
    <a:lvl8pPr marL="3200320" algn="l" defTabSz="914377" rtl="0" eaLnBrk="1" latinLnBrk="0" hangingPunct="1">
      <a:defRPr sz="1900" kern="1200">
        <a:solidFill>
          <a:schemeClr val="tx1"/>
        </a:solidFill>
        <a:latin typeface="+mn-lt"/>
        <a:ea typeface="+mn-ea"/>
        <a:cs typeface="+mn-cs"/>
      </a:defRPr>
    </a:lvl8pPr>
    <a:lvl9pPr marL="3657509" algn="l" defTabSz="914377" rtl="0" eaLnBrk="1" latinLnBrk="0" hangingPunct="1">
      <a:defRPr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årtensson Emma - HBH - Folkhälsa och hållbarhet" initials="ME-H-Foh" lastIdx="4" clrIdx="0">
    <p:extLst>
      <p:ext uri="{19B8F6BF-5375-455C-9EA6-DF929625EA0E}">
        <p15:presenceInfo xmlns:p15="http://schemas.microsoft.com/office/powerpoint/2012/main" userId="S-1-5-21-1327637745-2060587216-860360866-988853" providerId="AD"/>
      </p:ext>
    </p:extLst>
  </p:cmAuthor>
  <p:cmAuthor id="2" name="emma.martensson@regiongavleborg.se" initials="e" lastIdx="3" clrIdx="1">
    <p:extLst>
      <p:ext uri="{19B8F6BF-5375-455C-9EA6-DF929625EA0E}">
        <p15:presenceInfo xmlns:p15="http://schemas.microsoft.com/office/powerpoint/2012/main" userId="emma.martensson@regiongavleborg.s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66" autoAdjust="0"/>
    <p:restoredTop sz="96437" autoAdjust="0"/>
  </p:normalViewPr>
  <p:slideViewPr>
    <p:cSldViewPr showGuides="1">
      <p:cViewPr varScale="1">
        <p:scale>
          <a:sx n="88" d="100"/>
          <a:sy n="88" d="100"/>
        </p:scale>
        <p:origin x="312" y="6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E865375-D835-4EAF-8BB2-39B322FDB92D}" type="datetimeFigureOut">
              <a:rPr lang="sv-SE" smtClean="0"/>
              <a:t>2020-09-01</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0ADFC8-66CB-4B46-850D-423EAC599CD6}" type="slidenum">
              <a:rPr lang="sv-SE" smtClean="0"/>
              <a:t>‹#›</a:t>
            </a:fld>
            <a:endParaRPr lang="sv-SE"/>
          </a:p>
        </p:txBody>
      </p:sp>
    </p:spTree>
    <p:extLst>
      <p:ext uri="{BB962C8B-B14F-4D97-AF65-F5344CB8AC3E}">
        <p14:creationId xmlns:p14="http://schemas.microsoft.com/office/powerpoint/2010/main" val="32117090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b="1" dirty="0" smtClean="0"/>
              <a:t>Allmänt om verksamhetslogiken:</a:t>
            </a:r>
          </a:p>
          <a:p>
            <a:pPr marL="171450" indent="-171450">
              <a:buFont typeface="Arial" panose="020B0604020202020204" pitchFamily="34" charset="0"/>
              <a:buChar char="•"/>
            </a:pPr>
            <a:r>
              <a:rPr lang="sv-SE" dirty="0" smtClean="0"/>
              <a:t>Bilden ovan är generell och behöver anpassas efter er logik. Klicka på ”Infoga” och ”Figurer” om ni vill lägga till en ruta eller pil (eller kopiera de som finns), de befintliga går att ta</a:t>
            </a:r>
            <a:r>
              <a:rPr lang="sv-SE" baseline="0" dirty="0" smtClean="0"/>
              <a:t> bort, flytta (pilar) eller ändra riktning (pilar).</a:t>
            </a:r>
            <a:endParaRPr lang="sv-SE" dirty="0" smtClean="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dirty="0" smtClean="0"/>
              <a:t>Börja längst</a:t>
            </a:r>
            <a:r>
              <a:rPr lang="sv-SE" baseline="0" dirty="0" smtClean="0"/>
              <a:t> till vänster och arbeta er sedan åt höger: vilka önskade effekter vill ni se på lång sikt? Vilka effekter på kort sikt behövs för att nå dit? Vilka åtgärder behövs för att nå dit? Vilka resurser behövs för att genomföra åtgärderna? </a:t>
            </a:r>
            <a:r>
              <a:rPr lang="sv-SE" dirty="0" smtClean="0"/>
              <a:t>Försök precisera och förtydliga. Var konkreta. Försök tänka att bilden ska förklara er sociala investering effektivt.</a:t>
            </a:r>
            <a:r>
              <a:rPr lang="sv-SE" baseline="0" dirty="0" smtClean="0"/>
              <a:t> </a:t>
            </a:r>
            <a:r>
              <a:rPr lang="sv-SE" dirty="0" smtClean="0"/>
              <a:t>Den ska gå att förstå för någon som inte har er förförståelse.</a:t>
            </a:r>
          </a:p>
          <a:p>
            <a:pPr marL="171450" indent="-171450">
              <a:buFont typeface="Arial" panose="020B0604020202020204" pitchFamily="34" charset="0"/>
              <a:buChar char="•"/>
            </a:pPr>
            <a:r>
              <a:rPr lang="sv-SE" dirty="0" smtClean="0"/>
              <a:t>Ställ kritiska frågor till bilden när ni är klara. Är det en logisk kedja som beskrivs? Om inte vad fattas? Vad behöver förtydligas?</a:t>
            </a:r>
          </a:p>
          <a:p>
            <a:endParaRPr lang="sv-SE" dirty="0" smtClean="0"/>
          </a:p>
          <a:p>
            <a:r>
              <a:rPr lang="sv-SE" b="1" dirty="0" smtClean="0"/>
              <a:t>Önskade effekter</a:t>
            </a:r>
          </a:p>
          <a:p>
            <a:r>
              <a:rPr lang="sv-SE" dirty="0" smtClean="0"/>
              <a:t>Effekter (eller resultat, mål, nytta, förändring osv.) kan delas in på kort eller lång sikt. Man kan också dela in effekterna utifrån vilka nivåer de ligger på (individ, organisation och samhälle). Fundera särskilt på de närliggande effekterna, de som ni har störst makt att påverka. Vilken förändring är det ni önskar sätta igång med ert utvecklingsarbete? Tänk på att använda ord som beskriver förändring (ökat, minskat, förbättrat osv), </a:t>
            </a:r>
          </a:p>
          <a:p>
            <a:endParaRPr lang="sv-SE" dirty="0" smtClean="0"/>
          </a:p>
          <a:p>
            <a:r>
              <a:rPr lang="sv-SE" b="1" dirty="0" smtClean="0"/>
              <a:t>Åtgärder </a:t>
            </a:r>
          </a:p>
          <a:p>
            <a:r>
              <a:rPr lang="sv-SE" dirty="0" smtClean="0"/>
              <a:t>Det är viktigt att skilja på aktiviteter och åtgärder. Aktiviteter är sådant som förberedelser av olika slag (inläsning, rekrytering osv.) medan åtgärderna är det som vi faktiskt gör för att förändra situationen för våra målgrupper. Båda kan inkluderas i er verksamhetslogik, men vi är mest intresserade av att få åtgärderna tydligt beskrivna. Använd verb när ni beskriver åtgärderna (såsom skapa, tillhandhålla, utveckla osv).</a:t>
            </a:r>
          </a:p>
          <a:p>
            <a:endParaRPr lang="sv-SE" dirty="0" smtClean="0"/>
          </a:p>
          <a:p>
            <a:r>
              <a:rPr lang="sv-SE" b="1" dirty="0" smtClean="0"/>
              <a:t>Resurser</a:t>
            </a:r>
          </a:p>
          <a:p>
            <a:r>
              <a:rPr lang="sv-SE" dirty="0" smtClean="0"/>
              <a:t>Här söks efter mänskliga resurser (antal personer med viss kompetens och en viss anställningsgrad) eller finansiella resurser (ett visst antal kronor), materiella  resurser (material eller lokaler) eller kanske immateriella resurser (särskild kunskap som är relevant eller kanske tillgång till ett nätverk).</a:t>
            </a:r>
          </a:p>
          <a:p>
            <a:endParaRPr lang="sv-SE" dirty="0" smtClean="0"/>
          </a:p>
          <a:p>
            <a:r>
              <a:rPr lang="sv-SE" dirty="0" smtClean="0"/>
              <a:t>Hör av er till samordnaren om</a:t>
            </a:r>
            <a:r>
              <a:rPr lang="sv-SE" baseline="0" dirty="0" smtClean="0"/>
              <a:t> ni har frågor eller vill ha stöd i arbetet!</a:t>
            </a:r>
          </a:p>
          <a:p>
            <a:r>
              <a:rPr lang="sv-SE" dirty="0" smtClean="0"/>
              <a:t>https://www.regiongavleborg.se/socialainvesteringar </a:t>
            </a:r>
          </a:p>
          <a:p>
            <a:endParaRPr lang="sv-SE" dirty="0"/>
          </a:p>
        </p:txBody>
      </p:sp>
      <p:sp>
        <p:nvSpPr>
          <p:cNvPr id="4" name="Platshållare för bildnummer 3"/>
          <p:cNvSpPr>
            <a:spLocks noGrp="1"/>
          </p:cNvSpPr>
          <p:nvPr>
            <p:ph type="sldNum" sz="quarter" idx="10"/>
          </p:nvPr>
        </p:nvSpPr>
        <p:spPr/>
        <p:txBody>
          <a:bodyPr/>
          <a:lstStyle/>
          <a:p>
            <a:fld id="{DF0ADFC8-66CB-4B46-850D-423EAC599CD6}" type="slidenum">
              <a:rPr lang="sv-SE" smtClean="0"/>
              <a:t>1</a:t>
            </a:fld>
            <a:endParaRPr lang="sv-SE"/>
          </a:p>
        </p:txBody>
      </p:sp>
    </p:spTree>
    <p:extLst>
      <p:ext uri="{BB962C8B-B14F-4D97-AF65-F5344CB8AC3E}">
        <p14:creationId xmlns:p14="http://schemas.microsoft.com/office/powerpoint/2010/main" val="316271535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sida 1 - Rubrik, underrubrik, bildkollage">
    <p:spTree>
      <p:nvGrpSpPr>
        <p:cNvPr id="1" name=""/>
        <p:cNvGrpSpPr/>
        <p:nvPr/>
      </p:nvGrpSpPr>
      <p:grpSpPr>
        <a:xfrm>
          <a:off x="0" y="0"/>
          <a:ext cx="0" cy="0"/>
          <a:chOff x="0" y="0"/>
          <a:chExt cx="0" cy="0"/>
        </a:xfrm>
      </p:grpSpPr>
      <p:sp>
        <p:nvSpPr>
          <p:cNvPr id="3" name="Underrubrik 2"/>
          <p:cNvSpPr>
            <a:spLocks noGrp="1"/>
          </p:cNvSpPr>
          <p:nvPr>
            <p:ph type="subTitle" idx="1" hasCustomPrompt="1"/>
          </p:nvPr>
        </p:nvSpPr>
        <p:spPr>
          <a:xfrm>
            <a:off x="720000" y="4320000"/>
            <a:ext cx="7824272" cy="720000"/>
          </a:xfrm>
        </p:spPr>
        <p:txBody>
          <a:bodyPr/>
          <a:lstStyle>
            <a:lvl1pPr marL="0" indent="0" algn="l">
              <a:buNone/>
              <a:defRPr sz="2400" b="0"/>
            </a:lvl1pPr>
            <a:lvl2pPr marL="457189" indent="0" algn="ctr">
              <a:buNone/>
              <a:defRPr sz="2000"/>
            </a:lvl2pPr>
            <a:lvl3pPr marL="914377" indent="0" algn="ctr">
              <a:buNone/>
              <a:defRPr sz="19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sv-SE" dirty="0" smtClean="0"/>
              <a:t>Klicka här för att skriva in en underrubrik</a:t>
            </a:r>
            <a:endParaRPr lang="sv-SE" dirty="0"/>
          </a:p>
        </p:txBody>
      </p:sp>
      <p:sp>
        <p:nvSpPr>
          <p:cNvPr id="10" name="Platshållare för bild 9"/>
          <p:cNvSpPr>
            <a:spLocks noGrp="1"/>
          </p:cNvSpPr>
          <p:nvPr>
            <p:ph type="pic" sz="quarter" idx="14" hasCustomPrompt="1"/>
          </p:nvPr>
        </p:nvSpPr>
        <p:spPr>
          <a:xfrm>
            <a:off x="6372000" y="0"/>
            <a:ext cx="2880000" cy="2160000"/>
          </a:xfrm>
        </p:spPr>
        <p:txBody>
          <a:bodyPr>
            <a:normAutofit/>
          </a:bodyPr>
          <a:lstStyle>
            <a:lvl1pPr marL="0" marR="0" indent="0" algn="l" defTabSz="914377" rtl="0" eaLnBrk="1" fontAlgn="auto" latinLnBrk="0" hangingPunct="1">
              <a:lnSpc>
                <a:spcPct val="90000"/>
              </a:lnSpc>
              <a:spcBef>
                <a:spcPts val="1000"/>
              </a:spcBef>
              <a:spcAft>
                <a:spcPts val="0"/>
              </a:spcAft>
              <a:buClrTx/>
              <a:buSzTx/>
              <a:buFont typeface="Arial" panose="020B0604020202020204" pitchFamily="34" charset="0"/>
              <a:buNone/>
              <a:tabLst/>
              <a:defRPr sz="1500"/>
            </a:lvl1pPr>
          </a:lstStyle>
          <a:p>
            <a:r>
              <a:rPr lang="sv-SE" dirty="0" smtClean="0"/>
              <a:t>Klicka på ikonen för att </a:t>
            </a:r>
            <a:br>
              <a:rPr lang="sv-SE" dirty="0" smtClean="0"/>
            </a:br>
            <a:r>
              <a:rPr lang="sv-SE" dirty="0" smtClean="0"/>
              <a:t>lägga till en bild</a:t>
            </a:r>
          </a:p>
        </p:txBody>
      </p:sp>
      <p:sp>
        <p:nvSpPr>
          <p:cNvPr id="11" name="Platshållare för bild 9"/>
          <p:cNvSpPr>
            <a:spLocks noGrp="1"/>
          </p:cNvSpPr>
          <p:nvPr>
            <p:ph type="pic" sz="quarter" idx="15" hasCustomPrompt="1"/>
          </p:nvPr>
        </p:nvSpPr>
        <p:spPr>
          <a:xfrm>
            <a:off x="9306000" y="0"/>
            <a:ext cx="2880000" cy="2160000"/>
          </a:xfrm>
        </p:spPr>
        <p:txBody>
          <a:bodyPr>
            <a:normAutofit/>
          </a:bodyPr>
          <a:lstStyle>
            <a:lvl1pPr marL="0" marR="0" indent="0" algn="l" defTabSz="914377" rtl="0" eaLnBrk="1" fontAlgn="auto" latinLnBrk="0" hangingPunct="1">
              <a:lnSpc>
                <a:spcPct val="90000"/>
              </a:lnSpc>
              <a:spcBef>
                <a:spcPts val="1000"/>
              </a:spcBef>
              <a:spcAft>
                <a:spcPts val="0"/>
              </a:spcAft>
              <a:buClrTx/>
              <a:buSzTx/>
              <a:buFont typeface="Arial" panose="020B0604020202020204" pitchFamily="34" charset="0"/>
              <a:buNone/>
              <a:tabLst/>
              <a:defRPr sz="1500"/>
            </a:lvl1pPr>
          </a:lstStyle>
          <a:p>
            <a:r>
              <a:rPr lang="sv-SE" dirty="0" smtClean="0"/>
              <a:t>Klicka på ikonen för att </a:t>
            </a:r>
            <a:br>
              <a:rPr lang="sv-SE" dirty="0" smtClean="0"/>
            </a:br>
            <a:r>
              <a:rPr lang="sv-SE" dirty="0" smtClean="0"/>
              <a:t>lägga till en bild</a:t>
            </a:r>
          </a:p>
        </p:txBody>
      </p:sp>
      <p:sp>
        <p:nvSpPr>
          <p:cNvPr id="12" name="Platshållare för bild 9"/>
          <p:cNvSpPr>
            <a:spLocks noGrp="1"/>
          </p:cNvSpPr>
          <p:nvPr>
            <p:ph type="pic" sz="quarter" idx="16" hasCustomPrompt="1"/>
          </p:nvPr>
        </p:nvSpPr>
        <p:spPr>
          <a:xfrm>
            <a:off x="9306000" y="2204864"/>
            <a:ext cx="2880000" cy="2160000"/>
          </a:xfrm>
        </p:spPr>
        <p:txBody>
          <a:bodyPr>
            <a:normAutofit/>
          </a:bodyPr>
          <a:lstStyle>
            <a:lvl1pPr marL="0" marR="0" indent="0" algn="l" defTabSz="914377" rtl="0" eaLnBrk="1" fontAlgn="auto" latinLnBrk="0" hangingPunct="1">
              <a:lnSpc>
                <a:spcPct val="90000"/>
              </a:lnSpc>
              <a:spcBef>
                <a:spcPts val="1000"/>
              </a:spcBef>
              <a:spcAft>
                <a:spcPts val="0"/>
              </a:spcAft>
              <a:buClrTx/>
              <a:buSzTx/>
              <a:buFont typeface="Arial" panose="020B0604020202020204" pitchFamily="34" charset="0"/>
              <a:buNone/>
              <a:tabLst/>
              <a:defRPr sz="1500"/>
            </a:lvl1pPr>
          </a:lstStyle>
          <a:p>
            <a:r>
              <a:rPr lang="sv-SE" dirty="0" smtClean="0"/>
              <a:t>Klicka på ikonen för att </a:t>
            </a:r>
            <a:br>
              <a:rPr lang="sv-SE" dirty="0" smtClean="0"/>
            </a:br>
            <a:r>
              <a:rPr lang="sv-SE" dirty="0" smtClean="0"/>
              <a:t>lägga till en bild</a:t>
            </a:r>
          </a:p>
        </p:txBody>
      </p:sp>
      <p:sp>
        <p:nvSpPr>
          <p:cNvPr id="2" name="Rubrik 1"/>
          <p:cNvSpPr>
            <a:spLocks noGrp="1"/>
          </p:cNvSpPr>
          <p:nvPr>
            <p:ph type="ctrTitle" hasCustomPrompt="1"/>
          </p:nvPr>
        </p:nvSpPr>
        <p:spPr>
          <a:xfrm>
            <a:off x="720000" y="2808000"/>
            <a:ext cx="7824272" cy="1440000"/>
          </a:xfrm>
        </p:spPr>
        <p:txBody>
          <a:bodyPr anchor="b"/>
          <a:lstStyle>
            <a:lvl1pPr algn="l">
              <a:defRPr sz="5100"/>
            </a:lvl1pPr>
          </a:lstStyle>
          <a:p>
            <a:r>
              <a:rPr lang="sv-SE" dirty="0" smtClean="0"/>
              <a:t>Klicka här för att skriva in en rubrik</a:t>
            </a:r>
            <a:endParaRPr lang="sv-SE" dirty="0"/>
          </a:p>
        </p:txBody>
      </p:sp>
      <p:sp>
        <p:nvSpPr>
          <p:cNvPr id="9" name="Platshållare för bild 9"/>
          <p:cNvSpPr>
            <a:spLocks noGrp="1"/>
          </p:cNvSpPr>
          <p:nvPr>
            <p:ph type="pic" sz="quarter" idx="17"/>
          </p:nvPr>
        </p:nvSpPr>
        <p:spPr>
          <a:xfrm>
            <a:off x="4528800" y="0"/>
            <a:ext cx="1800000" cy="1260000"/>
          </a:xfrm>
        </p:spPr>
        <p:txBody>
          <a:bodyPr>
            <a:normAutofit/>
          </a:bodyPr>
          <a:lstStyle>
            <a:lvl1pPr marL="0" marR="0" indent="0" algn="l" defTabSz="914377" rtl="0" eaLnBrk="1" fontAlgn="auto" latinLnBrk="0" hangingPunct="1">
              <a:lnSpc>
                <a:spcPct val="90000"/>
              </a:lnSpc>
              <a:spcBef>
                <a:spcPts val="1000"/>
              </a:spcBef>
              <a:spcAft>
                <a:spcPts val="0"/>
              </a:spcAft>
              <a:buClrTx/>
              <a:buSzTx/>
              <a:buFont typeface="Arial" panose="020B0604020202020204" pitchFamily="34" charset="0"/>
              <a:buNone/>
              <a:tabLst/>
              <a:defRPr sz="1500"/>
            </a:lvl1pPr>
          </a:lstStyle>
          <a:p>
            <a:r>
              <a:rPr lang="sv-SE" smtClean="0"/>
              <a:t>Klicka på ikonen för att lägga till en bild</a:t>
            </a:r>
            <a:endParaRPr lang="sv-SE" dirty="0" smtClean="0"/>
          </a:p>
        </p:txBody>
      </p:sp>
      <p:sp>
        <p:nvSpPr>
          <p:cNvPr id="13" name="Platshållare för bild 9"/>
          <p:cNvSpPr>
            <a:spLocks noGrp="1"/>
          </p:cNvSpPr>
          <p:nvPr>
            <p:ph type="pic" sz="quarter" idx="18"/>
          </p:nvPr>
        </p:nvSpPr>
        <p:spPr>
          <a:xfrm>
            <a:off x="10392000" y="4410000"/>
            <a:ext cx="1800000" cy="1260000"/>
          </a:xfrm>
        </p:spPr>
        <p:txBody>
          <a:bodyPr>
            <a:normAutofit/>
          </a:bodyPr>
          <a:lstStyle>
            <a:lvl1pPr marL="0" marR="0" indent="0" algn="l" defTabSz="914377" rtl="0" eaLnBrk="1" fontAlgn="auto" latinLnBrk="0" hangingPunct="1">
              <a:lnSpc>
                <a:spcPct val="90000"/>
              </a:lnSpc>
              <a:spcBef>
                <a:spcPts val="1000"/>
              </a:spcBef>
              <a:spcAft>
                <a:spcPts val="0"/>
              </a:spcAft>
              <a:buClrTx/>
              <a:buSzTx/>
              <a:buFont typeface="Arial" panose="020B0604020202020204" pitchFamily="34" charset="0"/>
              <a:buNone/>
              <a:tabLst/>
              <a:defRPr sz="1500"/>
            </a:lvl1pPr>
          </a:lstStyle>
          <a:p>
            <a:r>
              <a:rPr lang="sv-SE" smtClean="0"/>
              <a:t>Klicka på ikonen för att lägga till en bild</a:t>
            </a:r>
            <a:endParaRPr lang="sv-SE" dirty="0" smtClean="0"/>
          </a:p>
        </p:txBody>
      </p:sp>
      <p:pic>
        <p:nvPicPr>
          <p:cNvPr id="15" name="Bildobjekt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0002" y="540000"/>
            <a:ext cx="1192745" cy="360000"/>
          </a:xfrm>
          <a:prstGeom prst="rect">
            <a:avLst/>
          </a:prstGeom>
        </p:spPr>
      </p:pic>
      <p:pic>
        <p:nvPicPr>
          <p:cNvPr id="16" name="Bildobjekt 1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816080" y="5733315"/>
            <a:ext cx="6192688" cy="1238748"/>
          </a:xfrm>
          <a:prstGeom prst="rect">
            <a:avLst/>
          </a:prstGeom>
        </p:spPr>
      </p:pic>
    </p:spTree>
    <p:extLst>
      <p:ext uri="{BB962C8B-B14F-4D97-AF65-F5344CB8AC3E}">
        <p14:creationId xmlns:p14="http://schemas.microsoft.com/office/powerpoint/2010/main" val="274953593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nnehållssida - Rubrik och 3 objekt">
    <p:spTree>
      <p:nvGrpSpPr>
        <p:cNvPr id="1" name=""/>
        <p:cNvGrpSpPr/>
        <p:nvPr/>
      </p:nvGrpSpPr>
      <p:grpSpPr>
        <a:xfrm>
          <a:off x="0" y="0"/>
          <a:ext cx="0" cy="0"/>
          <a:chOff x="0" y="0"/>
          <a:chExt cx="0" cy="0"/>
        </a:xfrm>
      </p:grpSpPr>
      <p:sp>
        <p:nvSpPr>
          <p:cNvPr id="2" name="Rubrik 1"/>
          <p:cNvSpPr>
            <a:spLocks noGrp="1"/>
          </p:cNvSpPr>
          <p:nvPr>
            <p:ph type="title"/>
          </p:nvPr>
        </p:nvSpPr>
        <p:spPr>
          <a:xfrm>
            <a:off x="720002" y="900000"/>
            <a:ext cx="10801348" cy="1080000"/>
          </a:xfrm>
        </p:spPr>
        <p:txBody>
          <a:bodyPr/>
          <a:lstStyle/>
          <a:p>
            <a:r>
              <a:rPr lang="sv-SE" smtClean="0"/>
              <a:t>Klicka här för att ändra format</a:t>
            </a:r>
            <a:endParaRPr lang="sv-SE" dirty="0"/>
          </a:p>
        </p:txBody>
      </p:sp>
      <p:sp>
        <p:nvSpPr>
          <p:cNvPr id="7" name="Platshållare för innehåll 2"/>
          <p:cNvSpPr>
            <a:spLocks noGrp="1"/>
          </p:cNvSpPr>
          <p:nvPr>
            <p:ph idx="1" hasCustomPrompt="1"/>
          </p:nvPr>
        </p:nvSpPr>
        <p:spPr>
          <a:xfrm>
            <a:off x="720000" y="2052000"/>
            <a:ext cx="3477600" cy="4140000"/>
          </a:xfrm>
        </p:spPr>
        <p:txBody>
          <a:bodyPr>
            <a:normAutofit/>
          </a:bodyPr>
          <a:lstStyle>
            <a:lvl1pPr marL="180975" indent="-180975">
              <a:buFont typeface="Arial" panose="020B0604020202020204" pitchFamily="34" charset="0"/>
              <a:buChar char="•"/>
              <a:defRPr sz="1800" baseline="0"/>
            </a:lvl1pPr>
            <a:lvl2pPr marL="274631" indent="0">
              <a:buNone/>
              <a:defRPr/>
            </a:lvl2pPr>
            <a:lvl3pPr marL="627047" indent="0">
              <a:buNone/>
              <a:defRPr/>
            </a:lvl3pPr>
            <a:lvl4pPr marL="985813" indent="0">
              <a:buNone/>
              <a:defRPr/>
            </a:lvl4pPr>
            <a:lvl5pPr marL="1342990" indent="0">
              <a:buNone/>
              <a:defRPr/>
            </a:lvl5pPr>
          </a:lstStyle>
          <a:p>
            <a:pPr lvl="0"/>
            <a:r>
              <a:rPr lang="sv-SE" dirty="0" smtClean="0"/>
              <a:t>Klicka här för att skriva in text eller välj objekt på bilderna nedan</a:t>
            </a:r>
          </a:p>
        </p:txBody>
      </p:sp>
      <p:sp>
        <p:nvSpPr>
          <p:cNvPr id="8" name="Platshållare för innehåll 2"/>
          <p:cNvSpPr>
            <a:spLocks noGrp="1"/>
          </p:cNvSpPr>
          <p:nvPr>
            <p:ph idx="10" hasCustomPrompt="1"/>
          </p:nvPr>
        </p:nvSpPr>
        <p:spPr>
          <a:xfrm>
            <a:off x="4381876" y="2052000"/>
            <a:ext cx="3477600" cy="4140000"/>
          </a:xfrm>
        </p:spPr>
        <p:txBody>
          <a:bodyPr>
            <a:normAutofit/>
          </a:bodyPr>
          <a:lstStyle>
            <a:lvl1pPr marL="180975" indent="-180975">
              <a:buFont typeface="Arial" panose="020B0604020202020204" pitchFamily="34" charset="0"/>
              <a:buChar char="•"/>
              <a:defRPr sz="1800" baseline="0"/>
            </a:lvl1pPr>
            <a:lvl2pPr marL="274631" indent="0">
              <a:buNone/>
              <a:defRPr/>
            </a:lvl2pPr>
            <a:lvl3pPr marL="627047" indent="0">
              <a:buNone/>
              <a:defRPr/>
            </a:lvl3pPr>
            <a:lvl4pPr marL="985813" indent="0">
              <a:buNone/>
              <a:defRPr/>
            </a:lvl4pPr>
            <a:lvl5pPr marL="1342990" indent="0">
              <a:buNone/>
              <a:defRPr/>
            </a:lvl5pPr>
          </a:lstStyle>
          <a:p>
            <a:pPr lvl="0"/>
            <a:r>
              <a:rPr lang="sv-SE" dirty="0" smtClean="0"/>
              <a:t>Klicka här för att skriva in text eller välj objekt på bilderna nedan</a:t>
            </a:r>
          </a:p>
        </p:txBody>
      </p:sp>
      <p:sp>
        <p:nvSpPr>
          <p:cNvPr id="9" name="Platshållare för innehåll 2"/>
          <p:cNvSpPr>
            <a:spLocks noGrp="1"/>
          </p:cNvSpPr>
          <p:nvPr>
            <p:ph idx="11" hasCustomPrompt="1"/>
          </p:nvPr>
        </p:nvSpPr>
        <p:spPr>
          <a:xfrm>
            <a:off x="8043750" y="2052000"/>
            <a:ext cx="3477600" cy="4140000"/>
          </a:xfrm>
        </p:spPr>
        <p:txBody>
          <a:bodyPr>
            <a:normAutofit/>
          </a:bodyPr>
          <a:lstStyle>
            <a:lvl1pPr marL="180975" indent="-180975">
              <a:buFont typeface="Arial" panose="020B0604020202020204" pitchFamily="34" charset="0"/>
              <a:buChar char="•"/>
              <a:defRPr sz="1800" baseline="0"/>
            </a:lvl1pPr>
            <a:lvl2pPr marL="274631" indent="0">
              <a:buNone/>
              <a:defRPr/>
            </a:lvl2pPr>
            <a:lvl3pPr marL="627047" indent="0">
              <a:buNone/>
              <a:defRPr/>
            </a:lvl3pPr>
            <a:lvl4pPr marL="985813" indent="0">
              <a:buNone/>
              <a:defRPr/>
            </a:lvl4pPr>
            <a:lvl5pPr marL="1342990" indent="0">
              <a:buNone/>
              <a:defRPr/>
            </a:lvl5pPr>
          </a:lstStyle>
          <a:p>
            <a:pPr lvl="0"/>
            <a:r>
              <a:rPr lang="sv-SE" dirty="0" smtClean="0"/>
              <a:t>Klicka här för att skriva in text eller välj objekt på bilderna nedan</a:t>
            </a:r>
          </a:p>
        </p:txBody>
      </p:sp>
    </p:spTree>
    <p:extLst>
      <p:ext uri="{BB962C8B-B14F-4D97-AF65-F5344CB8AC3E}">
        <p14:creationId xmlns:p14="http://schemas.microsoft.com/office/powerpoint/2010/main" val="247799807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Innehållssida - Rubrik, underrubrik och 3 objekt">
    <p:spTree>
      <p:nvGrpSpPr>
        <p:cNvPr id="1" name=""/>
        <p:cNvGrpSpPr/>
        <p:nvPr/>
      </p:nvGrpSpPr>
      <p:grpSpPr>
        <a:xfrm>
          <a:off x="0" y="0"/>
          <a:ext cx="0" cy="0"/>
          <a:chOff x="0" y="0"/>
          <a:chExt cx="0" cy="0"/>
        </a:xfrm>
      </p:grpSpPr>
      <p:sp>
        <p:nvSpPr>
          <p:cNvPr id="2" name="Rubrik 1"/>
          <p:cNvSpPr>
            <a:spLocks noGrp="1"/>
          </p:cNvSpPr>
          <p:nvPr>
            <p:ph type="title"/>
          </p:nvPr>
        </p:nvSpPr>
        <p:spPr>
          <a:xfrm>
            <a:off x="720002" y="900000"/>
            <a:ext cx="10801348" cy="1080000"/>
          </a:xfrm>
        </p:spPr>
        <p:txBody>
          <a:bodyPr/>
          <a:lstStyle/>
          <a:p>
            <a:r>
              <a:rPr lang="sv-SE" smtClean="0"/>
              <a:t>Klicka här för att ändra format</a:t>
            </a:r>
            <a:endParaRPr lang="sv-SE" dirty="0"/>
          </a:p>
        </p:txBody>
      </p:sp>
      <p:sp>
        <p:nvSpPr>
          <p:cNvPr id="8" name="Platshållare för text 8"/>
          <p:cNvSpPr>
            <a:spLocks noGrp="1"/>
          </p:cNvSpPr>
          <p:nvPr>
            <p:ph type="body" sz="quarter" idx="17" hasCustomPrompt="1"/>
          </p:nvPr>
        </p:nvSpPr>
        <p:spPr>
          <a:xfrm>
            <a:off x="719999" y="2052000"/>
            <a:ext cx="10800000" cy="432000"/>
          </a:xfrm>
        </p:spPr>
        <p:txBody>
          <a:bodyPr anchor="ctr" anchorCtr="0"/>
          <a:lstStyle>
            <a:lvl1pPr marL="0" marR="0" indent="0" algn="l" defTabSz="914377" rtl="0" eaLnBrk="1" fontAlgn="auto" latinLnBrk="0" hangingPunct="1">
              <a:lnSpc>
                <a:spcPct val="100000"/>
              </a:lnSpc>
              <a:spcBef>
                <a:spcPts val="600"/>
              </a:spcBef>
              <a:spcAft>
                <a:spcPts val="0"/>
              </a:spcAft>
              <a:buClrTx/>
              <a:buSzTx/>
              <a:buFont typeface="Arial" panose="020B0604020202020204" pitchFamily="34" charset="0"/>
              <a:buNone/>
              <a:tabLst/>
              <a:defRPr/>
            </a:lvl1pPr>
          </a:lstStyle>
          <a:p>
            <a:pPr marL="0" marR="0" lvl="0" indent="0" algn="l" defTabSz="914377" rtl="0" eaLnBrk="1" fontAlgn="auto" latinLnBrk="0" hangingPunct="1">
              <a:lnSpc>
                <a:spcPct val="100000"/>
              </a:lnSpc>
              <a:spcBef>
                <a:spcPts val="600"/>
              </a:spcBef>
              <a:spcAft>
                <a:spcPts val="0"/>
              </a:spcAft>
              <a:buClrTx/>
              <a:buSzTx/>
              <a:buFont typeface="Arial" panose="020B0604020202020204" pitchFamily="34" charset="0"/>
              <a:buNone/>
              <a:tabLst/>
              <a:defRPr/>
            </a:pPr>
            <a:r>
              <a:rPr lang="sv-SE" dirty="0" smtClean="0"/>
              <a:t>Klicka här för att skriva in en underrubrik</a:t>
            </a:r>
          </a:p>
        </p:txBody>
      </p:sp>
      <p:sp>
        <p:nvSpPr>
          <p:cNvPr id="7" name="Platshållare för innehåll 2"/>
          <p:cNvSpPr>
            <a:spLocks noGrp="1"/>
          </p:cNvSpPr>
          <p:nvPr>
            <p:ph idx="1" hasCustomPrompt="1"/>
          </p:nvPr>
        </p:nvSpPr>
        <p:spPr>
          <a:xfrm>
            <a:off x="720000" y="2556000"/>
            <a:ext cx="3477600" cy="3636000"/>
          </a:xfrm>
        </p:spPr>
        <p:txBody>
          <a:bodyPr>
            <a:normAutofit/>
          </a:bodyPr>
          <a:lstStyle>
            <a:lvl1pPr marL="180975" indent="-180975">
              <a:buFont typeface="Arial" panose="020B0604020202020204" pitchFamily="34" charset="0"/>
              <a:buChar char="•"/>
              <a:defRPr sz="1800" baseline="0"/>
            </a:lvl1pPr>
            <a:lvl2pPr marL="274631" indent="0">
              <a:buNone/>
              <a:defRPr/>
            </a:lvl2pPr>
            <a:lvl3pPr marL="627047" indent="0">
              <a:buNone/>
              <a:defRPr/>
            </a:lvl3pPr>
            <a:lvl4pPr marL="985813" indent="0">
              <a:buNone/>
              <a:defRPr/>
            </a:lvl4pPr>
            <a:lvl5pPr marL="1342990" indent="0">
              <a:buNone/>
              <a:defRPr/>
            </a:lvl5pPr>
          </a:lstStyle>
          <a:p>
            <a:pPr lvl="0"/>
            <a:r>
              <a:rPr lang="sv-SE" dirty="0" smtClean="0"/>
              <a:t>Klicka här för att skriva in text eller välj objekt på ikonerna nedan</a:t>
            </a:r>
          </a:p>
        </p:txBody>
      </p:sp>
      <p:sp>
        <p:nvSpPr>
          <p:cNvPr id="9" name="Platshållare för innehåll 2"/>
          <p:cNvSpPr>
            <a:spLocks noGrp="1"/>
          </p:cNvSpPr>
          <p:nvPr>
            <p:ph idx="10" hasCustomPrompt="1"/>
          </p:nvPr>
        </p:nvSpPr>
        <p:spPr>
          <a:xfrm>
            <a:off x="4381876" y="2556000"/>
            <a:ext cx="3477600" cy="3636000"/>
          </a:xfrm>
        </p:spPr>
        <p:txBody>
          <a:bodyPr>
            <a:normAutofit/>
          </a:bodyPr>
          <a:lstStyle>
            <a:lvl1pPr marL="180975" indent="-180975">
              <a:buFont typeface="Arial" panose="020B0604020202020204" pitchFamily="34" charset="0"/>
              <a:buChar char="•"/>
              <a:defRPr sz="1800" baseline="0"/>
            </a:lvl1pPr>
            <a:lvl2pPr marL="274631" indent="0">
              <a:buNone/>
              <a:defRPr/>
            </a:lvl2pPr>
            <a:lvl3pPr marL="627047" indent="0">
              <a:buNone/>
              <a:defRPr/>
            </a:lvl3pPr>
            <a:lvl4pPr marL="985813" indent="0">
              <a:buNone/>
              <a:defRPr/>
            </a:lvl4pPr>
            <a:lvl5pPr marL="1342990" indent="0">
              <a:buNone/>
              <a:defRPr/>
            </a:lvl5pPr>
          </a:lstStyle>
          <a:p>
            <a:pPr lvl="0"/>
            <a:r>
              <a:rPr lang="sv-SE" dirty="0" smtClean="0"/>
              <a:t>Klicka här för att skriva in text eller välj objekt på ikonerna nedan</a:t>
            </a:r>
          </a:p>
        </p:txBody>
      </p:sp>
      <p:sp>
        <p:nvSpPr>
          <p:cNvPr id="11" name="Platshållare för innehåll 2"/>
          <p:cNvSpPr>
            <a:spLocks noGrp="1"/>
          </p:cNvSpPr>
          <p:nvPr>
            <p:ph idx="11" hasCustomPrompt="1"/>
          </p:nvPr>
        </p:nvSpPr>
        <p:spPr>
          <a:xfrm>
            <a:off x="8043750" y="2556000"/>
            <a:ext cx="3477600" cy="3636000"/>
          </a:xfrm>
        </p:spPr>
        <p:txBody>
          <a:bodyPr>
            <a:normAutofit/>
          </a:bodyPr>
          <a:lstStyle>
            <a:lvl1pPr marL="180975" indent="-180975">
              <a:buFont typeface="Arial" panose="020B0604020202020204" pitchFamily="34" charset="0"/>
              <a:buChar char="•"/>
              <a:defRPr sz="1800" baseline="0"/>
            </a:lvl1pPr>
            <a:lvl2pPr marL="274631" indent="0">
              <a:buNone/>
              <a:defRPr/>
            </a:lvl2pPr>
            <a:lvl3pPr marL="627047" indent="0">
              <a:buNone/>
              <a:defRPr/>
            </a:lvl3pPr>
            <a:lvl4pPr marL="985813" indent="0">
              <a:buNone/>
              <a:defRPr/>
            </a:lvl4pPr>
            <a:lvl5pPr marL="1342990" indent="0">
              <a:buNone/>
              <a:defRPr/>
            </a:lvl5pPr>
          </a:lstStyle>
          <a:p>
            <a:pPr lvl="0"/>
            <a:r>
              <a:rPr lang="sv-SE" dirty="0" smtClean="0"/>
              <a:t>Klicka här för att skriva in text eller välj objekt på ikonerna nedan</a:t>
            </a:r>
          </a:p>
        </p:txBody>
      </p:sp>
    </p:spTree>
    <p:extLst>
      <p:ext uri="{BB962C8B-B14F-4D97-AF65-F5344CB8AC3E}">
        <p14:creationId xmlns:p14="http://schemas.microsoft.com/office/powerpoint/2010/main" val="1458879886"/>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nehållssida - 4 bilder utan rubrik">
    <p:spTree>
      <p:nvGrpSpPr>
        <p:cNvPr id="1" name=""/>
        <p:cNvGrpSpPr/>
        <p:nvPr/>
      </p:nvGrpSpPr>
      <p:grpSpPr>
        <a:xfrm>
          <a:off x="0" y="0"/>
          <a:ext cx="0" cy="0"/>
          <a:chOff x="0" y="0"/>
          <a:chExt cx="0" cy="0"/>
        </a:xfrm>
      </p:grpSpPr>
      <p:sp>
        <p:nvSpPr>
          <p:cNvPr id="10" name="Platshållare för bild 7"/>
          <p:cNvSpPr>
            <a:spLocks noGrp="1"/>
          </p:cNvSpPr>
          <p:nvPr>
            <p:ph type="pic" sz="quarter" idx="14"/>
          </p:nvPr>
        </p:nvSpPr>
        <p:spPr>
          <a:xfrm>
            <a:off x="720000" y="1440000"/>
            <a:ext cx="5292000" cy="2061008"/>
          </a:xfrm>
        </p:spPr>
        <p:txBody>
          <a:bodyPr>
            <a:normAutofit/>
          </a:bodyPr>
          <a:lstStyle>
            <a:lvl1pPr marL="0" indent="0">
              <a:buNone/>
              <a:defRPr sz="1600"/>
            </a:lvl1pPr>
          </a:lstStyle>
          <a:p>
            <a:r>
              <a:rPr lang="sv-SE" smtClean="0"/>
              <a:t>Klicka på ikonen för att lägga till en bild</a:t>
            </a:r>
            <a:endParaRPr lang="sv-SE" dirty="0"/>
          </a:p>
        </p:txBody>
      </p:sp>
      <p:sp>
        <p:nvSpPr>
          <p:cNvPr id="9" name="Platshållare för bild 7"/>
          <p:cNvSpPr>
            <a:spLocks noGrp="1"/>
          </p:cNvSpPr>
          <p:nvPr>
            <p:ph type="pic" sz="quarter" idx="15"/>
          </p:nvPr>
        </p:nvSpPr>
        <p:spPr>
          <a:xfrm>
            <a:off x="6156000" y="1440000"/>
            <a:ext cx="5328000" cy="2061008"/>
          </a:xfrm>
        </p:spPr>
        <p:txBody>
          <a:bodyPr>
            <a:normAutofit/>
          </a:bodyPr>
          <a:lstStyle>
            <a:lvl1pPr marL="0" indent="0">
              <a:buNone/>
              <a:defRPr sz="1600"/>
            </a:lvl1pPr>
          </a:lstStyle>
          <a:p>
            <a:r>
              <a:rPr lang="sv-SE" smtClean="0"/>
              <a:t>Klicka på ikonen för att lägga till en bild</a:t>
            </a:r>
            <a:endParaRPr lang="sv-SE"/>
          </a:p>
        </p:txBody>
      </p:sp>
      <p:sp>
        <p:nvSpPr>
          <p:cNvPr id="11" name="Platshållare för bild 7"/>
          <p:cNvSpPr>
            <a:spLocks noGrp="1"/>
          </p:cNvSpPr>
          <p:nvPr>
            <p:ph type="pic" sz="quarter" idx="16"/>
          </p:nvPr>
        </p:nvSpPr>
        <p:spPr>
          <a:xfrm>
            <a:off x="720000" y="3645024"/>
            <a:ext cx="5292000" cy="2097272"/>
          </a:xfrm>
        </p:spPr>
        <p:txBody>
          <a:bodyPr>
            <a:normAutofit/>
          </a:bodyPr>
          <a:lstStyle>
            <a:lvl1pPr marL="0" indent="0">
              <a:buNone/>
              <a:defRPr sz="1600"/>
            </a:lvl1pPr>
          </a:lstStyle>
          <a:p>
            <a:r>
              <a:rPr lang="sv-SE" smtClean="0"/>
              <a:t>Klicka på ikonen för att lägga till en bild</a:t>
            </a:r>
            <a:endParaRPr lang="sv-SE" dirty="0"/>
          </a:p>
        </p:txBody>
      </p:sp>
      <p:sp>
        <p:nvSpPr>
          <p:cNvPr id="12" name="Platshållare för bild 7"/>
          <p:cNvSpPr>
            <a:spLocks noGrp="1"/>
          </p:cNvSpPr>
          <p:nvPr>
            <p:ph type="pic" sz="quarter" idx="17"/>
          </p:nvPr>
        </p:nvSpPr>
        <p:spPr>
          <a:xfrm>
            <a:off x="6156000" y="3645024"/>
            <a:ext cx="5328000" cy="2097272"/>
          </a:xfrm>
        </p:spPr>
        <p:txBody>
          <a:bodyPr>
            <a:normAutofit/>
          </a:bodyPr>
          <a:lstStyle>
            <a:lvl1pPr marL="0" indent="0">
              <a:buNone/>
              <a:defRPr sz="1600"/>
            </a:lvl1pPr>
          </a:lstStyle>
          <a:p>
            <a:r>
              <a:rPr lang="sv-SE" smtClean="0"/>
              <a:t>Klicka på ikonen för att lägga till en bild</a:t>
            </a:r>
            <a:endParaRPr lang="sv-SE"/>
          </a:p>
        </p:txBody>
      </p:sp>
    </p:spTree>
    <p:extLst>
      <p:ext uri="{BB962C8B-B14F-4D97-AF65-F5344CB8AC3E}">
        <p14:creationId xmlns:p14="http://schemas.microsoft.com/office/powerpoint/2010/main" val="2974557980"/>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Innehållssida - Stor bild utan rubrik">
    <p:spTree>
      <p:nvGrpSpPr>
        <p:cNvPr id="1" name=""/>
        <p:cNvGrpSpPr/>
        <p:nvPr/>
      </p:nvGrpSpPr>
      <p:grpSpPr>
        <a:xfrm>
          <a:off x="0" y="0"/>
          <a:ext cx="0" cy="0"/>
          <a:chOff x="0" y="0"/>
          <a:chExt cx="0" cy="0"/>
        </a:xfrm>
      </p:grpSpPr>
      <p:sp>
        <p:nvSpPr>
          <p:cNvPr id="3" name="Platshållare för innehåll 2"/>
          <p:cNvSpPr>
            <a:spLocks noGrp="1"/>
          </p:cNvSpPr>
          <p:nvPr>
            <p:ph idx="1" hasCustomPrompt="1"/>
          </p:nvPr>
        </p:nvSpPr>
        <p:spPr>
          <a:xfrm>
            <a:off x="720000" y="1440000"/>
            <a:ext cx="10800000" cy="4248000"/>
          </a:xfrm>
        </p:spPr>
        <p:txBody>
          <a:bodyPr>
            <a:normAutofit/>
          </a:bodyPr>
          <a:lstStyle>
            <a:lvl1pPr>
              <a:defRPr sz="2000"/>
            </a:lvl1pPr>
            <a:lvl2pPr>
              <a:defRPr sz="1900"/>
            </a:lvl2pPr>
            <a:lvl3pPr>
              <a:defRPr sz="1600"/>
            </a:lvl3pPr>
            <a:lvl4pPr>
              <a:defRPr sz="1500"/>
            </a:lvl4pPr>
            <a:lvl5pPr>
              <a:defRPr sz="1200"/>
            </a:lvl5pPr>
          </a:lstStyle>
          <a:p>
            <a:pPr lvl="0"/>
            <a:r>
              <a:rPr lang="sv-SE" dirty="0" smtClean="0"/>
              <a:t>Klicka här för att skriva in text eller välj objekt på ikonerna nedan</a:t>
            </a:r>
          </a:p>
        </p:txBody>
      </p:sp>
    </p:spTree>
    <p:extLst>
      <p:ext uri="{BB962C8B-B14F-4D97-AF65-F5344CB8AC3E}">
        <p14:creationId xmlns:p14="http://schemas.microsoft.com/office/powerpoint/2010/main" val="3409220169"/>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Helsida med bild">
    <p:spTree>
      <p:nvGrpSpPr>
        <p:cNvPr id="1" name=""/>
        <p:cNvGrpSpPr/>
        <p:nvPr/>
      </p:nvGrpSpPr>
      <p:grpSpPr>
        <a:xfrm>
          <a:off x="0" y="0"/>
          <a:ext cx="0" cy="0"/>
          <a:chOff x="0" y="0"/>
          <a:chExt cx="0" cy="0"/>
        </a:xfrm>
      </p:grpSpPr>
      <p:sp>
        <p:nvSpPr>
          <p:cNvPr id="3" name="Platshållare för innehåll 2"/>
          <p:cNvSpPr>
            <a:spLocks noGrp="1"/>
          </p:cNvSpPr>
          <p:nvPr>
            <p:ph idx="1" hasCustomPrompt="1"/>
          </p:nvPr>
        </p:nvSpPr>
        <p:spPr>
          <a:xfrm>
            <a:off x="0" y="0"/>
            <a:ext cx="12192000" cy="6858000"/>
          </a:xfrm>
        </p:spPr>
        <p:txBody>
          <a:bodyPr>
            <a:normAutofit/>
          </a:bodyPr>
          <a:lstStyle>
            <a:lvl1pPr marL="0" indent="0">
              <a:buNone/>
              <a:defRPr sz="2000"/>
            </a:lvl1pPr>
            <a:lvl2pPr>
              <a:defRPr sz="1900"/>
            </a:lvl2pPr>
            <a:lvl3pPr>
              <a:defRPr sz="1600"/>
            </a:lvl3pPr>
            <a:lvl4pPr>
              <a:defRPr sz="1500"/>
            </a:lvl4pPr>
            <a:lvl5pPr>
              <a:defRPr sz="1200"/>
            </a:lvl5pPr>
          </a:lstStyle>
          <a:p>
            <a:pPr lvl="0"/>
            <a:r>
              <a:rPr lang="sv-SE" dirty="0" smtClean="0"/>
              <a:t>Klicka här för att skriva in text eller välj objekt på bilderna nedan</a:t>
            </a:r>
          </a:p>
        </p:txBody>
      </p:sp>
    </p:spTree>
    <p:extLst>
      <p:ext uri="{BB962C8B-B14F-4D97-AF65-F5344CB8AC3E}">
        <p14:creationId xmlns:p14="http://schemas.microsoft.com/office/powerpoint/2010/main" val="3536952577"/>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Avslut">
    <p:spTree>
      <p:nvGrpSpPr>
        <p:cNvPr id="1" name=""/>
        <p:cNvGrpSpPr/>
        <p:nvPr/>
      </p:nvGrpSpPr>
      <p:grpSpPr>
        <a:xfrm>
          <a:off x="0" y="0"/>
          <a:ext cx="0" cy="0"/>
          <a:chOff x="0" y="0"/>
          <a:chExt cx="0" cy="0"/>
        </a:xfrm>
      </p:grpSpPr>
      <p:sp>
        <p:nvSpPr>
          <p:cNvPr id="3" name="textruta 2"/>
          <p:cNvSpPr txBox="1"/>
          <p:nvPr userDrawn="1"/>
        </p:nvSpPr>
        <p:spPr>
          <a:xfrm>
            <a:off x="3479907" y="4439403"/>
            <a:ext cx="5232187" cy="369332"/>
          </a:xfrm>
          <a:prstGeom prst="rect">
            <a:avLst/>
          </a:prstGeom>
          <a:noFill/>
        </p:spPr>
        <p:txBody>
          <a:bodyPr wrap="square" lIns="0" tIns="0" rIns="0" bIns="0" rtlCol="0">
            <a:spAutoFit/>
          </a:bodyPr>
          <a:lstStyle/>
          <a:p>
            <a:pPr algn="ctr"/>
            <a:r>
              <a:rPr lang="sv-SE" sz="2400" b="1" i="0" u="none" strike="noStrike" kern="1200" baseline="0" dirty="0" smtClean="0">
                <a:solidFill>
                  <a:schemeClr val="tx1"/>
                </a:solidFill>
                <a:latin typeface="+mn-lt"/>
                <a:ea typeface="+mn-ea"/>
                <a:cs typeface="+mn-cs"/>
              </a:rPr>
              <a:t>regiongavleborg.se </a:t>
            </a:r>
            <a:endParaRPr lang="sv-SE" sz="2800" b="1" dirty="0"/>
          </a:p>
        </p:txBody>
      </p:sp>
      <p:pic>
        <p:nvPicPr>
          <p:cNvPr id="1026" name="Picture 2" descr="G:\Information\Mallar\Mallar Visuell identitet\@Regionmallar_2015\Logotyper\Koncernlogotyp region\Koncernlogotyp färg\Koncernlogotyp_färg.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086778" y="2852936"/>
            <a:ext cx="4018447" cy="12105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0094780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sida 2 - Rubrik och underrubrik">
    <p:spTree>
      <p:nvGrpSpPr>
        <p:cNvPr id="1" name=""/>
        <p:cNvGrpSpPr/>
        <p:nvPr/>
      </p:nvGrpSpPr>
      <p:grpSpPr>
        <a:xfrm>
          <a:off x="0" y="0"/>
          <a:ext cx="0" cy="0"/>
          <a:chOff x="0" y="0"/>
          <a:chExt cx="0" cy="0"/>
        </a:xfrm>
      </p:grpSpPr>
      <p:sp>
        <p:nvSpPr>
          <p:cNvPr id="3" name="Underrubrik 2"/>
          <p:cNvSpPr>
            <a:spLocks noGrp="1"/>
          </p:cNvSpPr>
          <p:nvPr>
            <p:ph type="subTitle" idx="1" hasCustomPrompt="1"/>
          </p:nvPr>
        </p:nvSpPr>
        <p:spPr>
          <a:xfrm>
            <a:off x="720002" y="5085016"/>
            <a:ext cx="10801351" cy="720000"/>
          </a:xfrm>
        </p:spPr>
        <p:txBody>
          <a:bodyPr/>
          <a:lstStyle>
            <a:lvl1pPr marL="0" indent="0" algn="l">
              <a:buNone/>
              <a:defRPr sz="2400" b="0"/>
            </a:lvl1pPr>
            <a:lvl2pPr marL="457189" indent="0" algn="ctr">
              <a:buNone/>
              <a:defRPr sz="2000"/>
            </a:lvl2pPr>
            <a:lvl3pPr marL="914377" indent="0" algn="ctr">
              <a:buNone/>
              <a:defRPr sz="19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sv-SE" dirty="0" smtClean="0"/>
              <a:t>Klicka här för att skriva in en underrubrik</a:t>
            </a:r>
            <a:endParaRPr lang="sv-SE" dirty="0"/>
          </a:p>
        </p:txBody>
      </p:sp>
      <p:sp>
        <p:nvSpPr>
          <p:cNvPr id="2" name="Rubrik 1"/>
          <p:cNvSpPr>
            <a:spLocks noGrp="1"/>
          </p:cNvSpPr>
          <p:nvPr>
            <p:ph type="ctrTitle" hasCustomPrompt="1"/>
          </p:nvPr>
        </p:nvSpPr>
        <p:spPr>
          <a:xfrm>
            <a:off x="720002" y="3573016"/>
            <a:ext cx="10801351" cy="1440000"/>
          </a:xfrm>
        </p:spPr>
        <p:txBody>
          <a:bodyPr anchor="b"/>
          <a:lstStyle>
            <a:lvl1pPr algn="l">
              <a:defRPr sz="5100"/>
            </a:lvl1pPr>
          </a:lstStyle>
          <a:p>
            <a:r>
              <a:rPr lang="sv-SE" dirty="0" smtClean="0"/>
              <a:t>Klicka här för att skriva in en rubrik</a:t>
            </a:r>
            <a:endParaRPr lang="sv-SE" dirty="0"/>
          </a:p>
        </p:txBody>
      </p:sp>
      <p:pic>
        <p:nvPicPr>
          <p:cNvPr id="9" name="Bildobjekt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0002" y="540000"/>
            <a:ext cx="1192745" cy="360000"/>
          </a:xfrm>
          <a:prstGeom prst="rect">
            <a:avLst/>
          </a:prstGeom>
        </p:spPr>
      </p:pic>
      <p:pic>
        <p:nvPicPr>
          <p:cNvPr id="7" name="Bildobjekt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816080" y="5733315"/>
            <a:ext cx="6192688" cy="1238748"/>
          </a:xfrm>
          <a:prstGeom prst="rect">
            <a:avLst/>
          </a:prstGeom>
        </p:spPr>
      </p:pic>
    </p:spTree>
    <p:extLst>
      <p:ext uri="{BB962C8B-B14F-4D97-AF65-F5344CB8AC3E}">
        <p14:creationId xmlns:p14="http://schemas.microsoft.com/office/powerpoint/2010/main" val="312472759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elsida 3 - Rubrik, underrubrik, stående bild till höger">
    <p:spTree>
      <p:nvGrpSpPr>
        <p:cNvPr id="1" name=""/>
        <p:cNvGrpSpPr/>
        <p:nvPr/>
      </p:nvGrpSpPr>
      <p:grpSpPr>
        <a:xfrm>
          <a:off x="0" y="0"/>
          <a:ext cx="0" cy="0"/>
          <a:chOff x="0" y="0"/>
          <a:chExt cx="0" cy="0"/>
        </a:xfrm>
      </p:grpSpPr>
      <p:sp>
        <p:nvSpPr>
          <p:cNvPr id="2" name="Rubrik 1"/>
          <p:cNvSpPr>
            <a:spLocks noGrp="1"/>
          </p:cNvSpPr>
          <p:nvPr>
            <p:ph type="ctrTitle" hasCustomPrompt="1"/>
          </p:nvPr>
        </p:nvSpPr>
        <p:spPr>
          <a:xfrm>
            <a:off x="720001" y="2060848"/>
            <a:ext cx="5880057" cy="2160000"/>
          </a:xfrm>
        </p:spPr>
        <p:txBody>
          <a:bodyPr anchor="b">
            <a:normAutofit/>
          </a:bodyPr>
          <a:lstStyle>
            <a:lvl1pPr algn="l">
              <a:defRPr sz="4400"/>
            </a:lvl1pPr>
          </a:lstStyle>
          <a:p>
            <a:r>
              <a:rPr lang="sv-SE" dirty="0" smtClean="0"/>
              <a:t>Klicka här för att skriva in en rubrik</a:t>
            </a:r>
            <a:endParaRPr lang="sv-SE" dirty="0"/>
          </a:p>
        </p:txBody>
      </p:sp>
      <p:sp>
        <p:nvSpPr>
          <p:cNvPr id="3" name="Underrubrik 2"/>
          <p:cNvSpPr>
            <a:spLocks noGrp="1"/>
          </p:cNvSpPr>
          <p:nvPr>
            <p:ph type="subTitle" idx="1" hasCustomPrompt="1"/>
          </p:nvPr>
        </p:nvSpPr>
        <p:spPr>
          <a:xfrm>
            <a:off x="720001" y="4320000"/>
            <a:ext cx="5880057" cy="720000"/>
          </a:xfrm>
        </p:spPr>
        <p:txBody>
          <a:bodyPr/>
          <a:lstStyle>
            <a:lvl1pPr marL="0" indent="0" algn="l">
              <a:buNone/>
              <a:defRPr sz="2400" b="0"/>
            </a:lvl1pPr>
            <a:lvl2pPr marL="457189" indent="0" algn="ctr">
              <a:buNone/>
              <a:defRPr sz="2000"/>
            </a:lvl2pPr>
            <a:lvl3pPr marL="914377" indent="0" algn="ctr">
              <a:buNone/>
              <a:defRPr sz="19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sv-SE" dirty="0" smtClean="0"/>
              <a:t>Klicka här för att skriva in en underrubrik</a:t>
            </a:r>
            <a:endParaRPr lang="sv-SE" dirty="0"/>
          </a:p>
        </p:txBody>
      </p:sp>
      <p:sp>
        <p:nvSpPr>
          <p:cNvPr id="9" name="Platshållare för bild 8"/>
          <p:cNvSpPr>
            <a:spLocks noGrp="1"/>
          </p:cNvSpPr>
          <p:nvPr>
            <p:ph type="pic" sz="quarter" idx="13"/>
          </p:nvPr>
        </p:nvSpPr>
        <p:spPr>
          <a:xfrm>
            <a:off x="6960096" y="0"/>
            <a:ext cx="5243904" cy="6858000"/>
          </a:xfrm>
        </p:spPr>
        <p:txBody>
          <a:bodyPr>
            <a:normAutofit/>
          </a:bodyPr>
          <a:lstStyle>
            <a:lvl1pPr marL="0" indent="0">
              <a:buNone/>
              <a:defRPr sz="1900"/>
            </a:lvl1pPr>
          </a:lstStyle>
          <a:p>
            <a:r>
              <a:rPr lang="sv-SE" smtClean="0"/>
              <a:t>Klicka på ikonen för att lägga till en bild</a:t>
            </a:r>
            <a:endParaRPr lang="sv-SE" dirty="0"/>
          </a:p>
        </p:txBody>
      </p:sp>
      <p:pic>
        <p:nvPicPr>
          <p:cNvPr id="10" name="Bildobjekt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0002" y="540000"/>
            <a:ext cx="1192745" cy="360000"/>
          </a:xfrm>
          <a:prstGeom prst="rect">
            <a:avLst/>
          </a:prstGeom>
        </p:spPr>
      </p:pic>
      <p:pic>
        <p:nvPicPr>
          <p:cNvPr id="7" name="Bildobjekt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816080" y="5733315"/>
            <a:ext cx="6192688" cy="1238748"/>
          </a:xfrm>
          <a:prstGeom prst="rect">
            <a:avLst/>
          </a:prstGeom>
        </p:spPr>
      </p:pic>
    </p:spTree>
    <p:extLst>
      <p:ext uri="{BB962C8B-B14F-4D97-AF65-F5344CB8AC3E}">
        <p14:creationId xmlns:p14="http://schemas.microsoft.com/office/powerpoint/2010/main" val="233929417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nehållssida - Rubrik och en ruta för objekt">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720002" y="900000"/>
            <a:ext cx="10801348" cy="1080000"/>
          </a:xfrm>
        </p:spPr>
        <p:txBody>
          <a:bodyPr/>
          <a:lstStyle>
            <a:lvl1pPr>
              <a:defRPr/>
            </a:lvl1pPr>
          </a:lstStyle>
          <a:p>
            <a:r>
              <a:rPr lang="sv-SE" dirty="0" smtClean="0"/>
              <a:t>Klicka här för att skriva in en rubrik</a:t>
            </a:r>
            <a:endParaRPr lang="sv-SE" dirty="0"/>
          </a:p>
        </p:txBody>
      </p:sp>
      <p:sp>
        <p:nvSpPr>
          <p:cNvPr id="3" name="Platshållare för innehåll 2"/>
          <p:cNvSpPr>
            <a:spLocks noGrp="1"/>
          </p:cNvSpPr>
          <p:nvPr>
            <p:ph idx="1" hasCustomPrompt="1"/>
          </p:nvPr>
        </p:nvSpPr>
        <p:spPr>
          <a:xfrm>
            <a:off x="720000" y="2052000"/>
            <a:ext cx="10801349" cy="4140000"/>
          </a:xfrm>
        </p:spPr>
        <p:txBody>
          <a:bodyPr/>
          <a:lstStyle>
            <a:lvl1pPr marL="180975" indent="-180975">
              <a:buFont typeface="Arial" panose="020B0604020202020204" pitchFamily="34" charset="0"/>
              <a:buChar char="•"/>
              <a:defRPr/>
            </a:lvl1pPr>
            <a:lvl2pPr marL="274630" indent="0">
              <a:buFontTx/>
              <a:buNone/>
              <a:defRPr/>
            </a:lvl2pPr>
            <a:lvl3pPr marL="627047" indent="0">
              <a:buFontTx/>
              <a:buNone/>
              <a:defRPr/>
            </a:lvl3pPr>
            <a:lvl4pPr marL="1071536" indent="0">
              <a:buFontTx/>
              <a:buNone/>
              <a:defRPr/>
            </a:lvl4pPr>
            <a:lvl5pPr marL="1436651" indent="0">
              <a:buFontTx/>
              <a:buNone/>
              <a:defRPr/>
            </a:lvl5pPr>
          </a:lstStyle>
          <a:p>
            <a:pPr lvl="0"/>
            <a:r>
              <a:rPr lang="sv-SE" dirty="0" smtClean="0"/>
              <a:t>Klicka här för att skriva in text eller välj objekt på ikonerna nedan</a:t>
            </a:r>
          </a:p>
        </p:txBody>
      </p:sp>
    </p:spTree>
    <p:extLst>
      <p:ext uri="{BB962C8B-B14F-4D97-AF65-F5344CB8AC3E}">
        <p14:creationId xmlns:p14="http://schemas.microsoft.com/office/powerpoint/2010/main" val="278995172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nnehållssida - Rubrik, underrubrik och en ruta för objekt">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720002" y="900000"/>
            <a:ext cx="10801348" cy="1080000"/>
          </a:xfrm>
        </p:spPr>
        <p:txBody>
          <a:bodyPr/>
          <a:lstStyle>
            <a:lvl1pPr>
              <a:defRPr/>
            </a:lvl1pPr>
          </a:lstStyle>
          <a:p>
            <a:r>
              <a:rPr lang="sv-SE" dirty="0" smtClean="0"/>
              <a:t>Klicka här för att skriva in en rubrik</a:t>
            </a:r>
            <a:endParaRPr lang="sv-SE" dirty="0"/>
          </a:p>
        </p:txBody>
      </p:sp>
      <p:sp>
        <p:nvSpPr>
          <p:cNvPr id="3" name="Platshållare för innehåll 2"/>
          <p:cNvSpPr>
            <a:spLocks noGrp="1"/>
          </p:cNvSpPr>
          <p:nvPr>
            <p:ph idx="1" hasCustomPrompt="1"/>
          </p:nvPr>
        </p:nvSpPr>
        <p:spPr>
          <a:xfrm>
            <a:off x="720000" y="2556000"/>
            <a:ext cx="10801349" cy="3636000"/>
          </a:xfrm>
        </p:spPr>
        <p:txBody>
          <a:bodyPr>
            <a:normAutofit/>
          </a:bodyPr>
          <a:lstStyle>
            <a:lvl1pPr marL="180975" indent="-180975">
              <a:buFont typeface="Arial" panose="020B0604020202020204" pitchFamily="34" charset="0"/>
              <a:buChar char="•"/>
              <a:defRPr sz="2000"/>
            </a:lvl1pPr>
            <a:lvl2pPr marL="274630" indent="0">
              <a:buFontTx/>
              <a:buNone/>
              <a:defRPr sz="1900"/>
            </a:lvl2pPr>
            <a:lvl3pPr marL="627047" indent="0">
              <a:buFontTx/>
              <a:buNone/>
              <a:defRPr sz="1600"/>
            </a:lvl3pPr>
            <a:lvl4pPr marL="1071536" indent="0">
              <a:buFontTx/>
              <a:buNone/>
              <a:defRPr sz="1500"/>
            </a:lvl4pPr>
            <a:lvl5pPr marL="1436651" indent="0">
              <a:buFontTx/>
              <a:buNone/>
              <a:defRPr sz="1200"/>
            </a:lvl5pPr>
          </a:lstStyle>
          <a:p>
            <a:pPr lvl="0"/>
            <a:r>
              <a:rPr lang="sv-SE" dirty="0" smtClean="0"/>
              <a:t>Klicka här för att skriva in text eller välj objekt på ikonerna nedan</a:t>
            </a:r>
          </a:p>
        </p:txBody>
      </p:sp>
      <p:sp>
        <p:nvSpPr>
          <p:cNvPr id="8" name="Platshållare för text 8"/>
          <p:cNvSpPr>
            <a:spLocks noGrp="1"/>
          </p:cNvSpPr>
          <p:nvPr>
            <p:ph type="body" sz="quarter" idx="14" hasCustomPrompt="1"/>
          </p:nvPr>
        </p:nvSpPr>
        <p:spPr>
          <a:xfrm>
            <a:off x="719999" y="2052000"/>
            <a:ext cx="10800000" cy="432000"/>
          </a:xfrm>
        </p:spPr>
        <p:txBody>
          <a:bodyPr anchor="ctr" anchorCtr="0"/>
          <a:lstStyle>
            <a:lvl1pPr marL="0" indent="0">
              <a:buNone/>
              <a:defRPr/>
            </a:lvl1pPr>
          </a:lstStyle>
          <a:p>
            <a:pPr lvl="0"/>
            <a:r>
              <a:rPr lang="sv-SE" dirty="0" smtClean="0"/>
              <a:t>Klicka här för att skriva en underrubrik</a:t>
            </a:r>
            <a:endParaRPr lang="sv-SE" dirty="0"/>
          </a:p>
        </p:txBody>
      </p:sp>
      <p:pic>
        <p:nvPicPr>
          <p:cNvPr id="5"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0002" y="540000"/>
            <a:ext cx="1192745" cy="360000"/>
          </a:xfrm>
          <a:prstGeom prst="rect">
            <a:avLst/>
          </a:prstGeom>
        </p:spPr>
      </p:pic>
    </p:spTree>
    <p:extLst>
      <p:ext uri="{BB962C8B-B14F-4D97-AF65-F5344CB8AC3E}">
        <p14:creationId xmlns:p14="http://schemas.microsoft.com/office/powerpoint/2010/main" val="198094211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nnehållssida - Rubrik, punktlista och två rutor för objekt">
    <p:spTree>
      <p:nvGrpSpPr>
        <p:cNvPr id="1" name=""/>
        <p:cNvGrpSpPr/>
        <p:nvPr/>
      </p:nvGrpSpPr>
      <p:grpSpPr>
        <a:xfrm>
          <a:off x="0" y="0"/>
          <a:ext cx="0" cy="0"/>
          <a:chOff x="0" y="0"/>
          <a:chExt cx="0" cy="0"/>
        </a:xfrm>
      </p:grpSpPr>
      <p:sp>
        <p:nvSpPr>
          <p:cNvPr id="2" name="Rubrik 1"/>
          <p:cNvSpPr>
            <a:spLocks noGrp="1"/>
          </p:cNvSpPr>
          <p:nvPr>
            <p:ph type="title"/>
          </p:nvPr>
        </p:nvSpPr>
        <p:spPr>
          <a:xfrm>
            <a:off x="720002" y="900000"/>
            <a:ext cx="10801348" cy="1080000"/>
          </a:xfrm>
        </p:spPr>
        <p:txBody>
          <a:bodyPr/>
          <a:lstStyle/>
          <a:p>
            <a:r>
              <a:rPr lang="sv-SE" smtClean="0"/>
              <a:t>Klicka här för att ändra format</a:t>
            </a:r>
            <a:endParaRPr lang="sv-SE" dirty="0"/>
          </a:p>
        </p:txBody>
      </p:sp>
      <p:sp>
        <p:nvSpPr>
          <p:cNvPr id="3" name="Platshållare för innehåll 2"/>
          <p:cNvSpPr>
            <a:spLocks noGrp="1"/>
          </p:cNvSpPr>
          <p:nvPr>
            <p:ph idx="1" hasCustomPrompt="1"/>
          </p:nvPr>
        </p:nvSpPr>
        <p:spPr>
          <a:xfrm>
            <a:off x="720000" y="2052000"/>
            <a:ext cx="5256000" cy="4140000"/>
          </a:xfrm>
        </p:spPr>
        <p:txBody>
          <a:bodyPr/>
          <a:lstStyle>
            <a:lvl1pPr marL="180975" indent="-180975">
              <a:buFont typeface="Arial" panose="020B0604020202020204" pitchFamily="34" charset="0"/>
              <a:buChar char="•"/>
              <a:defRPr baseline="0"/>
            </a:lvl1pPr>
            <a:lvl2pPr marL="274631" indent="0">
              <a:buNone/>
              <a:defRPr/>
            </a:lvl2pPr>
            <a:lvl3pPr marL="627047" indent="0">
              <a:buNone/>
              <a:defRPr/>
            </a:lvl3pPr>
            <a:lvl4pPr marL="985813" indent="0">
              <a:buNone/>
              <a:defRPr/>
            </a:lvl4pPr>
            <a:lvl5pPr marL="1342990" indent="0">
              <a:buNone/>
              <a:defRPr/>
            </a:lvl5pPr>
          </a:lstStyle>
          <a:p>
            <a:pPr lvl="0"/>
            <a:r>
              <a:rPr lang="sv-SE" dirty="0" smtClean="0"/>
              <a:t>Klicka här för att skriva in text eller välj objekt på ikonerna nedan</a:t>
            </a:r>
          </a:p>
        </p:txBody>
      </p:sp>
      <p:sp>
        <p:nvSpPr>
          <p:cNvPr id="5" name="Platshållare för innehåll 4"/>
          <p:cNvSpPr>
            <a:spLocks noGrp="1"/>
          </p:cNvSpPr>
          <p:nvPr>
            <p:ph sz="quarter" idx="14" hasCustomPrompt="1"/>
          </p:nvPr>
        </p:nvSpPr>
        <p:spPr>
          <a:xfrm>
            <a:off x="6265137" y="2052000"/>
            <a:ext cx="5256213" cy="4138612"/>
          </a:xfrm>
        </p:spPr>
        <p:txBody>
          <a:bodyPr/>
          <a:lstStyle/>
          <a:p>
            <a:pPr lvl="0"/>
            <a:r>
              <a:rPr lang="sv-SE" dirty="0" smtClean="0"/>
              <a:t>Klicka här för att skriva in text eller välj objekt på ikonerna nedan</a:t>
            </a:r>
          </a:p>
        </p:txBody>
      </p:sp>
    </p:spTree>
    <p:extLst>
      <p:ext uri="{BB962C8B-B14F-4D97-AF65-F5344CB8AC3E}">
        <p14:creationId xmlns:p14="http://schemas.microsoft.com/office/powerpoint/2010/main" val="76997145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nnehållssida - Rubrik, underrubrik och två rutor för objekt">
    <p:spTree>
      <p:nvGrpSpPr>
        <p:cNvPr id="1" name=""/>
        <p:cNvGrpSpPr/>
        <p:nvPr/>
      </p:nvGrpSpPr>
      <p:grpSpPr>
        <a:xfrm>
          <a:off x="0" y="0"/>
          <a:ext cx="0" cy="0"/>
          <a:chOff x="0" y="0"/>
          <a:chExt cx="0" cy="0"/>
        </a:xfrm>
      </p:grpSpPr>
      <p:sp>
        <p:nvSpPr>
          <p:cNvPr id="2" name="Rubrik 1"/>
          <p:cNvSpPr>
            <a:spLocks noGrp="1"/>
          </p:cNvSpPr>
          <p:nvPr>
            <p:ph type="title"/>
          </p:nvPr>
        </p:nvSpPr>
        <p:spPr>
          <a:xfrm>
            <a:off x="720002" y="900000"/>
            <a:ext cx="10801348" cy="1080000"/>
          </a:xfrm>
        </p:spPr>
        <p:txBody>
          <a:bodyPr/>
          <a:lstStyle/>
          <a:p>
            <a:r>
              <a:rPr lang="sv-SE" smtClean="0"/>
              <a:t>Klicka här för att ändra format</a:t>
            </a:r>
            <a:endParaRPr lang="sv-SE" dirty="0"/>
          </a:p>
        </p:txBody>
      </p:sp>
      <p:sp>
        <p:nvSpPr>
          <p:cNvPr id="3" name="Platshållare för innehåll 2"/>
          <p:cNvSpPr>
            <a:spLocks noGrp="1"/>
          </p:cNvSpPr>
          <p:nvPr>
            <p:ph idx="1" hasCustomPrompt="1"/>
          </p:nvPr>
        </p:nvSpPr>
        <p:spPr>
          <a:xfrm>
            <a:off x="720000" y="2556000"/>
            <a:ext cx="5256000" cy="3636000"/>
          </a:xfrm>
        </p:spPr>
        <p:txBody>
          <a:bodyPr>
            <a:normAutofit/>
          </a:bodyPr>
          <a:lstStyle>
            <a:lvl1pPr marL="0" marR="0" indent="0" algn="l" defTabSz="914377" rtl="0" eaLnBrk="1" fontAlgn="auto" latinLnBrk="0" hangingPunct="1">
              <a:lnSpc>
                <a:spcPct val="100000"/>
              </a:lnSpc>
              <a:spcBef>
                <a:spcPts val="600"/>
              </a:spcBef>
              <a:spcAft>
                <a:spcPts val="0"/>
              </a:spcAft>
              <a:buClrTx/>
              <a:buSzTx/>
              <a:buFont typeface="Arial" panose="020B0604020202020204" pitchFamily="34" charset="0"/>
              <a:buNone/>
              <a:tabLst/>
              <a:defRPr sz="2000"/>
            </a:lvl1pPr>
            <a:lvl2pPr>
              <a:defRPr sz="1900"/>
            </a:lvl2pPr>
            <a:lvl3pPr>
              <a:defRPr sz="1600"/>
            </a:lvl3pPr>
            <a:lvl4pPr>
              <a:defRPr sz="1500"/>
            </a:lvl4pPr>
            <a:lvl5pPr>
              <a:defRPr sz="1200"/>
            </a:lvl5pPr>
          </a:lstStyle>
          <a:p>
            <a:pPr marL="182558" marR="0" lvl="0" indent="-182558" algn="l" defTabSz="914377"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sv-SE" dirty="0" smtClean="0"/>
              <a:t>Klicka här för att skriva in text eller välj objekt på ikonerna nedan</a:t>
            </a:r>
          </a:p>
        </p:txBody>
      </p:sp>
      <p:sp>
        <p:nvSpPr>
          <p:cNvPr id="7" name="Platshållare för text 8"/>
          <p:cNvSpPr>
            <a:spLocks noGrp="1"/>
          </p:cNvSpPr>
          <p:nvPr>
            <p:ph type="body" sz="quarter" idx="14" hasCustomPrompt="1"/>
          </p:nvPr>
        </p:nvSpPr>
        <p:spPr>
          <a:xfrm>
            <a:off x="719999" y="2052000"/>
            <a:ext cx="10800000" cy="432000"/>
          </a:xfrm>
        </p:spPr>
        <p:txBody>
          <a:bodyPr anchor="ctr" anchorCtr="0"/>
          <a:lstStyle>
            <a:lvl1pPr marL="0" indent="0">
              <a:buNone/>
              <a:defRPr/>
            </a:lvl1pPr>
          </a:lstStyle>
          <a:p>
            <a:pPr lvl="0"/>
            <a:r>
              <a:rPr lang="sv-SE" dirty="0" smtClean="0"/>
              <a:t>Klicka här för att skriva en underrubrik</a:t>
            </a:r>
            <a:endParaRPr lang="sv-SE" dirty="0"/>
          </a:p>
        </p:txBody>
      </p:sp>
      <p:sp>
        <p:nvSpPr>
          <p:cNvPr id="6" name="Platshållare för innehåll 4"/>
          <p:cNvSpPr>
            <a:spLocks noGrp="1"/>
          </p:cNvSpPr>
          <p:nvPr>
            <p:ph sz="quarter" idx="15" hasCustomPrompt="1"/>
          </p:nvPr>
        </p:nvSpPr>
        <p:spPr>
          <a:xfrm>
            <a:off x="6265137" y="2556000"/>
            <a:ext cx="5256213" cy="3634612"/>
          </a:xfrm>
        </p:spPr>
        <p:txBody>
          <a:bodyPr>
            <a:normAutofit/>
          </a:bodyPr>
          <a:lstStyle>
            <a:lvl1pPr>
              <a:defRPr sz="2000"/>
            </a:lvl1pPr>
          </a:lstStyle>
          <a:p>
            <a:pPr lvl="0"/>
            <a:r>
              <a:rPr lang="sv-SE" dirty="0" smtClean="0"/>
              <a:t>Klicka här för att skriva in text eller välj objekt på ikonerna nedan</a:t>
            </a:r>
          </a:p>
        </p:txBody>
      </p:sp>
    </p:spTree>
    <p:extLst>
      <p:ext uri="{BB962C8B-B14F-4D97-AF65-F5344CB8AC3E}">
        <p14:creationId xmlns:p14="http://schemas.microsoft.com/office/powerpoint/2010/main" val="149073450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nnehållssida -Rubrik,  2 mindre objekt till vänster och 1 större objekt till höger">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720002" y="900000"/>
            <a:ext cx="10801348" cy="1080000"/>
          </a:xfrm>
        </p:spPr>
        <p:txBody>
          <a:bodyPr/>
          <a:lstStyle>
            <a:lvl1pPr>
              <a:defRPr baseline="0"/>
            </a:lvl1pPr>
          </a:lstStyle>
          <a:p>
            <a:r>
              <a:rPr lang="sv-SE" dirty="0" smtClean="0"/>
              <a:t>Klicka här för att lägga till en rubrik</a:t>
            </a:r>
            <a:endParaRPr lang="sv-SE" dirty="0"/>
          </a:p>
        </p:txBody>
      </p:sp>
      <p:sp>
        <p:nvSpPr>
          <p:cNvPr id="3" name="Platshållare för innehåll 2"/>
          <p:cNvSpPr>
            <a:spLocks noGrp="1"/>
          </p:cNvSpPr>
          <p:nvPr>
            <p:ph idx="1" hasCustomPrompt="1"/>
          </p:nvPr>
        </p:nvSpPr>
        <p:spPr>
          <a:xfrm>
            <a:off x="5040000" y="2052000"/>
            <a:ext cx="6480000" cy="4113304"/>
          </a:xfrm>
        </p:spPr>
        <p:txBody>
          <a:bodyPr/>
          <a:lstStyle>
            <a:lvl1pPr>
              <a:defRPr/>
            </a:lvl1pPr>
          </a:lstStyle>
          <a:p>
            <a:pPr lvl="0"/>
            <a:r>
              <a:rPr lang="sv-SE" dirty="0" smtClean="0"/>
              <a:t>Klicka här för att skriva in text eller välj objekt på ikonerna nedan</a:t>
            </a:r>
          </a:p>
        </p:txBody>
      </p:sp>
      <p:sp>
        <p:nvSpPr>
          <p:cNvPr id="6" name="Platshållare för innehåll 2"/>
          <p:cNvSpPr>
            <a:spLocks noGrp="1"/>
          </p:cNvSpPr>
          <p:nvPr>
            <p:ph idx="10" hasCustomPrompt="1"/>
          </p:nvPr>
        </p:nvSpPr>
        <p:spPr>
          <a:xfrm>
            <a:off x="720000" y="2052000"/>
            <a:ext cx="3960000" cy="1980000"/>
          </a:xfrm>
        </p:spPr>
        <p:txBody>
          <a:bodyPr>
            <a:normAutofit/>
          </a:bodyPr>
          <a:lstStyle>
            <a:lvl1pPr marL="0" marR="0" indent="0" algn="l" defTabSz="914377" rtl="0" eaLnBrk="1" fontAlgn="auto" latinLnBrk="0" hangingPunct="1">
              <a:lnSpc>
                <a:spcPct val="100000"/>
              </a:lnSpc>
              <a:spcBef>
                <a:spcPts val="600"/>
              </a:spcBef>
              <a:spcAft>
                <a:spcPts val="0"/>
              </a:spcAft>
              <a:buClrTx/>
              <a:buSzTx/>
              <a:buFont typeface="Arial" panose="020B0604020202020204" pitchFamily="34" charset="0"/>
              <a:buNone/>
              <a:tabLst/>
              <a:defRPr sz="1600"/>
            </a:lvl1pPr>
            <a:lvl2pPr>
              <a:defRPr sz="1900"/>
            </a:lvl2pPr>
            <a:lvl3pPr>
              <a:defRPr sz="1600"/>
            </a:lvl3pPr>
            <a:lvl4pPr>
              <a:defRPr sz="1500"/>
            </a:lvl4pPr>
            <a:lvl5pPr>
              <a:defRPr sz="1200"/>
            </a:lvl5pPr>
          </a:lstStyle>
          <a:p>
            <a:pPr marL="182558" marR="0" lvl="0" indent="-182558" algn="l" defTabSz="914377"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sv-SE" dirty="0" smtClean="0"/>
              <a:t>Klicka här för att skriva in text eller välj objekt på ikonerna nedan</a:t>
            </a:r>
          </a:p>
        </p:txBody>
      </p:sp>
      <p:sp>
        <p:nvSpPr>
          <p:cNvPr id="7" name="Platshållare för innehåll 2"/>
          <p:cNvSpPr>
            <a:spLocks noGrp="1"/>
          </p:cNvSpPr>
          <p:nvPr>
            <p:ph idx="11" hasCustomPrompt="1"/>
          </p:nvPr>
        </p:nvSpPr>
        <p:spPr>
          <a:xfrm>
            <a:off x="720000" y="4183200"/>
            <a:ext cx="3960000" cy="1980000"/>
          </a:xfrm>
        </p:spPr>
        <p:txBody>
          <a:bodyPr>
            <a:normAutofit/>
          </a:bodyPr>
          <a:lstStyle>
            <a:lvl1pPr>
              <a:defRPr sz="1600"/>
            </a:lvl1pPr>
            <a:lvl2pPr>
              <a:defRPr sz="1900"/>
            </a:lvl2pPr>
            <a:lvl3pPr>
              <a:defRPr sz="1600"/>
            </a:lvl3pPr>
            <a:lvl4pPr>
              <a:defRPr sz="1500"/>
            </a:lvl4pPr>
            <a:lvl5pPr>
              <a:defRPr sz="1200"/>
            </a:lvl5pPr>
          </a:lstStyle>
          <a:p>
            <a:pPr lvl="0"/>
            <a:r>
              <a:rPr lang="sv-SE" dirty="0" smtClean="0"/>
              <a:t>Klicka här för att skriva in text eller välj objekt på ikonerna nedan</a:t>
            </a:r>
          </a:p>
        </p:txBody>
      </p:sp>
    </p:spTree>
    <p:extLst>
      <p:ext uri="{BB962C8B-B14F-4D97-AF65-F5344CB8AC3E}">
        <p14:creationId xmlns:p14="http://schemas.microsoft.com/office/powerpoint/2010/main" val="105339322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Innehållssida - Rubrik, underrubrik, 2 mindre objekt till vänster och 1 större objekt till höger">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720002" y="900000"/>
            <a:ext cx="10801348" cy="1080000"/>
          </a:xfrm>
        </p:spPr>
        <p:txBody>
          <a:bodyPr/>
          <a:lstStyle>
            <a:lvl1pPr>
              <a:defRPr baseline="0"/>
            </a:lvl1pPr>
          </a:lstStyle>
          <a:p>
            <a:r>
              <a:rPr lang="sv-SE" dirty="0" smtClean="0"/>
              <a:t>Klicka här för att lägga till en rubrik</a:t>
            </a:r>
            <a:endParaRPr lang="sv-SE" dirty="0"/>
          </a:p>
        </p:txBody>
      </p:sp>
      <p:sp>
        <p:nvSpPr>
          <p:cNvPr id="3" name="Platshållare för innehåll 2"/>
          <p:cNvSpPr>
            <a:spLocks noGrp="1"/>
          </p:cNvSpPr>
          <p:nvPr>
            <p:ph idx="1" hasCustomPrompt="1"/>
          </p:nvPr>
        </p:nvSpPr>
        <p:spPr>
          <a:xfrm>
            <a:off x="5040000" y="2556000"/>
            <a:ext cx="6480000" cy="3609304"/>
          </a:xfrm>
        </p:spPr>
        <p:txBody>
          <a:bodyPr>
            <a:normAutofit/>
          </a:bodyPr>
          <a:lstStyle>
            <a:lvl1pPr>
              <a:defRPr sz="2000"/>
            </a:lvl1pPr>
            <a:lvl2pPr>
              <a:defRPr sz="1900"/>
            </a:lvl2pPr>
            <a:lvl3pPr>
              <a:defRPr sz="1600"/>
            </a:lvl3pPr>
            <a:lvl4pPr>
              <a:defRPr sz="1500"/>
            </a:lvl4pPr>
            <a:lvl5pPr>
              <a:defRPr sz="1200"/>
            </a:lvl5pPr>
          </a:lstStyle>
          <a:p>
            <a:pPr lvl="0"/>
            <a:r>
              <a:rPr lang="sv-SE" dirty="0" smtClean="0"/>
              <a:t>Klicka här för att skriva in text eller välj objekt på ikonerna nedan</a:t>
            </a:r>
          </a:p>
        </p:txBody>
      </p:sp>
      <p:sp>
        <p:nvSpPr>
          <p:cNvPr id="8" name="Platshållare för text 8"/>
          <p:cNvSpPr>
            <a:spLocks noGrp="1"/>
          </p:cNvSpPr>
          <p:nvPr>
            <p:ph type="body" sz="quarter" idx="14" hasCustomPrompt="1"/>
          </p:nvPr>
        </p:nvSpPr>
        <p:spPr>
          <a:xfrm>
            <a:off x="719999" y="2052000"/>
            <a:ext cx="10800000" cy="432000"/>
          </a:xfrm>
        </p:spPr>
        <p:txBody>
          <a:bodyPr anchor="ctr" anchorCtr="0"/>
          <a:lstStyle>
            <a:lvl1pPr marL="0" indent="0">
              <a:buNone/>
              <a:defRPr/>
            </a:lvl1pPr>
          </a:lstStyle>
          <a:p>
            <a:pPr lvl="0"/>
            <a:r>
              <a:rPr lang="sv-SE" dirty="0" smtClean="0"/>
              <a:t>Klicka här för att skriva en underrubrik</a:t>
            </a:r>
            <a:endParaRPr lang="sv-SE" dirty="0"/>
          </a:p>
        </p:txBody>
      </p:sp>
      <p:sp>
        <p:nvSpPr>
          <p:cNvPr id="7" name="Platshållare för innehåll 2"/>
          <p:cNvSpPr>
            <a:spLocks noGrp="1"/>
          </p:cNvSpPr>
          <p:nvPr>
            <p:ph idx="10" hasCustomPrompt="1"/>
          </p:nvPr>
        </p:nvSpPr>
        <p:spPr>
          <a:xfrm>
            <a:off x="720000" y="2558160"/>
            <a:ext cx="3960000" cy="1692000"/>
          </a:xfrm>
        </p:spPr>
        <p:txBody>
          <a:bodyPr>
            <a:normAutofit/>
          </a:bodyPr>
          <a:lstStyle>
            <a:lvl1pPr marL="0" marR="0" indent="0" algn="l" defTabSz="914377" rtl="0" eaLnBrk="1" fontAlgn="auto" latinLnBrk="0" hangingPunct="1">
              <a:lnSpc>
                <a:spcPct val="100000"/>
              </a:lnSpc>
              <a:spcBef>
                <a:spcPts val="600"/>
              </a:spcBef>
              <a:spcAft>
                <a:spcPts val="0"/>
              </a:spcAft>
              <a:buClrTx/>
              <a:buSzTx/>
              <a:buFont typeface="Arial" panose="020B0604020202020204" pitchFamily="34" charset="0"/>
              <a:buNone/>
              <a:tabLst/>
              <a:defRPr sz="1600"/>
            </a:lvl1pPr>
            <a:lvl2pPr>
              <a:defRPr sz="1900"/>
            </a:lvl2pPr>
            <a:lvl3pPr>
              <a:defRPr sz="1600"/>
            </a:lvl3pPr>
            <a:lvl4pPr>
              <a:defRPr sz="1500"/>
            </a:lvl4pPr>
            <a:lvl5pPr>
              <a:defRPr sz="1200"/>
            </a:lvl5pPr>
          </a:lstStyle>
          <a:p>
            <a:pPr marL="182558" marR="0" lvl="0" indent="-182558" algn="l" defTabSz="914377"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sv-SE" dirty="0" smtClean="0"/>
              <a:t>Klicka här för att skriva in text eller välj objekt på ikonerna nedan</a:t>
            </a:r>
          </a:p>
        </p:txBody>
      </p:sp>
      <p:sp>
        <p:nvSpPr>
          <p:cNvPr id="9" name="Platshållare för innehåll 2"/>
          <p:cNvSpPr>
            <a:spLocks noGrp="1"/>
          </p:cNvSpPr>
          <p:nvPr>
            <p:ph idx="11" hasCustomPrompt="1"/>
          </p:nvPr>
        </p:nvSpPr>
        <p:spPr>
          <a:xfrm>
            <a:off x="720000" y="4471200"/>
            <a:ext cx="3960000" cy="1692000"/>
          </a:xfrm>
        </p:spPr>
        <p:txBody>
          <a:bodyPr>
            <a:normAutofit/>
          </a:bodyPr>
          <a:lstStyle>
            <a:lvl1pPr>
              <a:defRPr sz="1600"/>
            </a:lvl1pPr>
            <a:lvl2pPr>
              <a:defRPr sz="1900"/>
            </a:lvl2pPr>
            <a:lvl3pPr>
              <a:defRPr sz="1600"/>
            </a:lvl3pPr>
            <a:lvl4pPr>
              <a:defRPr sz="1500"/>
            </a:lvl4pPr>
            <a:lvl5pPr>
              <a:defRPr sz="1200"/>
            </a:lvl5pPr>
          </a:lstStyle>
          <a:p>
            <a:pPr lvl="0"/>
            <a:r>
              <a:rPr lang="sv-SE" dirty="0" smtClean="0"/>
              <a:t>Klicka här för att skriva in text eller välj objekt på ikonerna nedan</a:t>
            </a:r>
          </a:p>
        </p:txBody>
      </p:sp>
    </p:spTree>
    <p:extLst>
      <p:ext uri="{BB962C8B-B14F-4D97-AF65-F5344CB8AC3E}">
        <p14:creationId xmlns:p14="http://schemas.microsoft.com/office/powerpoint/2010/main" val="244896233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720002" y="900000"/>
            <a:ext cx="10801348" cy="1080000"/>
          </a:xfrm>
          <a:prstGeom prst="rect">
            <a:avLst/>
          </a:prstGeom>
        </p:spPr>
        <p:txBody>
          <a:bodyPr vert="horz" lIns="91438" tIns="45719" rIns="91438" bIns="45719" rtlCol="0" anchor="b" anchorCtr="0">
            <a:normAutofit/>
          </a:bodyPr>
          <a:lstStyle/>
          <a:p>
            <a:r>
              <a:rPr lang="sv-SE" dirty="0" smtClean="0"/>
              <a:t>Rubrik</a:t>
            </a:r>
            <a:endParaRPr lang="sv-SE" dirty="0"/>
          </a:p>
        </p:txBody>
      </p:sp>
      <p:sp>
        <p:nvSpPr>
          <p:cNvPr id="3" name="Platshållare för text 2"/>
          <p:cNvSpPr>
            <a:spLocks noGrp="1"/>
          </p:cNvSpPr>
          <p:nvPr>
            <p:ph type="body" idx="1"/>
          </p:nvPr>
        </p:nvSpPr>
        <p:spPr>
          <a:xfrm>
            <a:off x="720000" y="2052000"/>
            <a:ext cx="10801349" cy="4140000"/>
          </a:xfrm>
          <a:prstGeom prst="rect">
            <a:avLst/>
          </a:prstGeom>
        </p:spPr>
        <p:txBody>
          <a:bodyPr vert="horz" lIns="91438" tIns="45719" rIns="91438" bIns="45719" rtlCol="0">
            <a:normAutofit/>
          </a:body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Tree>
    <p:extLst>
      <p:ext uri="{BB962C8B-B14F-4D97-AF65-F5344CB8AC3E}">
        <p14:creationId xmlns:p14="http://schemas.microsoft.com/office/powerpoint/2010/main" val="3556352275"/>
      </p:ext>
    </p:extLst>
  </p:cSld>
  <p:clrMap bg1="lt1" tx1="dk1" bg2="lt2" tx2="dk2" accent1="accent1" accent2="accent2" accent3="accent3" accent4="accent4" accent5="accent5" accent6="accent6" hlink="hlink" folHlink="folHlink"/>
  <p:sldLayoutIdLst>
    <p:sldLayoutId id="2147483726" r:id="rId1"/>
    <p:sldLayoutId id="2147483663" r:id="rId2"/>
    <p:sldLayoutId id="2147483664" r:id="rId3"/>
    <p:sldLayoutId id="2147483666" r:id="rId4"/>
    <p:sldLayoutId id="2147483728" r:id="rId5"/>
    <p:sldLayoutId id="2147483669" r:id="rId6"/>
    <p:sldLayoutId id="2147483729" r:id="rId7"/>
    <p:sldLayoutId id="2147483670" r:id="rId8"/>
    <p:sldLayoutId id="2147483730" r:id="rId9"/>
    <p:sldLayoutId id="2147483672" r:id="rId10"/>
    <p:sldLayoutId id="2147483732" r:id="rId11"/>
    <p:sldLayoutId id="2147483673" r:id="rId12"/>
    <p:sldLayoutId id="2147483674" r:id="rId13"/>
    <p:sldLayoutId id="2147483733" r:id="rId14"/>
    <p:sldLayoutId id="2147483735" r:id="rId15"/>
  </p:sldLayoutIdLst>
  <p:timing>
    <p:tnLst>
      <p:par>
        <p:cTn id="1" dur="indefinite" restart="never" nodeType="tmRoot"/>
      </p:par>
    </p:tnLst>
  </p:timing>
  <p:hf sldNum="0" hdr="0" ftr="0" dt="0"/>
  <p:txStyles>
    <p:titleStyle>
      <a:lvl1pPr algn="l" defTabSz="914377" rtl="0" eaLnBrk="1" latinLnBrk="0" hangingPunct="1">
        <a:lnSpc>
          <a:spcPct val="90000"/>
        </a:lnSpc>
        <a:spcBef>
          <a:spcPct val="0"/>
        </a:spcBef>
        <a:buNone/>
        <a:defRPr sz="4000" b="0" kern="1200">
          <a:solidFill>
            <a:schemeClr val="tx1"/>
          </a:solidFill>
          <a:latin typeface="+mj-lt"/>
          <a:ea typeface="+mj-ea"/>
          <a:cs typeface="+mj-cs"/>
        </a:defRPr>
      </a:lvl1pPr>
    </p:titleStyle>
    <p:bodyStyle>
      <a:lvl1pPr marL="182558" indent="-182558" algn="l" defTabSz="914377" rtl="0" eaLnBrk="1" latinLnBrk="0" hangingPunct="1">
        <a:lnSpc>
          <a:spcPct val="100000"/>
        </a:lnSpc>
        <a:spcBef>
          <a:spcPts val="600"/>
        </a:spcBef>
        <a:buFont typeface="Arial" panose="020B0604020202020204" pitchFamily="34" charset="0"/>
        <a:buChar char="•"/>
        <a:defRPr sz="2400" kern="1200">
          <a:solidFill>
            <a:schemeClr val="tx1"/>
          </a:solidFill>
          <a:latin typeface="+mn-lt"/>
          <a:ea typeface="+mn-ea"/>
          <a:cs typeface="+mn-cs"/>
        </a:defRPr>
      </a:lvl1pPr>
      <a:lvl2pPr marL="444489" indent="-169858" algn="l" defTabSz="914377" rtl="0" eaLnBrk="1" latinLnBrk="0" hangingPunct="1">
        <a:lnSpc>
          <a:spcPct val="100000"/>
        </a:lnSpc>
        <a:spcBef>
          <a:spcPts val="600"/>
        </a:spcBef>
        <a:buFont typeface="Arial" panose="020B0604020202020204" pitchFamily="34" charset="0"/>
        <a:buChar char="•"/>
        <a:defRPr sz="2000" kern="1200">
          <a:solidFill>
            <a:schemeClr val="tx1"/>
          </a:solidFill>
          <a:latin typeface="+mn-lt"/>
          <a:ea typeface="+mn-ea"/>
          <a:cs typeface="+mn-cs"/>
        </a:defRPr>
      </a:lvl2pPr>
      <a:lvl3pPr marL="809605" indent="-182558" algn="l" defTabSz="914377" rtl="0" eaLnBrk="1" latinLnBrk="0" hangingPunct="1">
        <a:lnSpc>
          <a:spcPct val="100000"/>
        </a:lnSpc>
        <a:spcBef>
          <a:spcPts val="600"/>
        </a:spcBef>
        <a:buFont typeface="Arial" panose="020B0604020202020204" pitchFamily="34" charset="0"/>
        <a:buChar char="•"/>
        <a:defRPr sz="1900" kern="1200">
          <a:solidFill>
            <a:schemeClr val="tx1"/>
          </a:solidFill>
          <a:latin typeface="+mn-lt"/>
          <a:ea typeface="+mn-ea"/>
          <a:cs typeface="+mn-cs"/>
        </a:defRPr>
      </a:lvl3pPr>
      <a:lvl4pPr marL="1254094" indent="-182558" algn="l" defTabSz="914377" rtl="0" eaLnBrk="1" latinLnBrk="0" hangingPunct="1">
        <a:lnSpc>
          <a:spcPct val="100000"/>
        </a:lnSpc>
        <a:spcBef>
          <a:spcPts val="600"/>
        </a:spcBef>
        <a:buFont typeface="Arial" panose="020B0604020202020204" pitchFamily="34" charset="0"/>
        <a:buChar char="•"/>
        <a:defRPr sz="1600" i="0" kern="1200">
          <a:solidFill>
            <a:schemeClr val="tx1"/>
          </a:solidFill>
          <a:latin typeface="+mn-lt"/>
          <a:ea typeface="+mn-ea"/>
          <a:cs typeface="+mn-cs"/>
        </a:defRPr>
      </a:lvl4pPr>
      <a:lvl5pPr marL="1619210" indent="-182558" algn="l" defTabSz="914377" rtl="0" eaLnBrk="1" latinLnBrk="0" hangingPunct="1">
        <a:lnSpc>
          <a:spcPct val="100000"/>
        </a:lnSpc>
        <a:spcBef>
          <a:spcPts val="600"/>
        </a:spcBef>
        <a:buFont typeface="Arial" panose="020B0604020202020204" pitchFamily="34" charset="0"/>
        <a:buChar char="•"/>
        <a:defRPr sz="1500" i="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9pPr>
    </p:bodyStyle>
    <p:otherStyle>
      <a:defPPr>
        <a:defRPr lang="sv-SE"/>
      </a:defPPr>
      <a:lvl1pPr marL="0" algn="l" defTabSz="914377" rtl="0" eaLnBrk="1" latinLnBrk="0" hangingPunct="1">
        <a:defRPr sz="1900" kern="1200">
          <a:solidFill>
            <a:schemeClr val="tx1"/>
          </a:solidFill>
          <a:latin typeface="+mn-lt"/>
          <a:ea typeface="+mn-ea"/>
          <a:cs typeface="+mn-cs"/>
        </a:defRPr>
      </a:lvl1pPr>
      <a:lvl2pPr marL="457189" algn="l" defTabSz="914377" rtl="0" eaLnBrk="1" latinLnBrk="0" hangingPunct="1">
        <a:defRPr sz="1900" kern="1200">
          <a:solidFill>
            <a:schemeClr val="tx1"/>
          </a:solidFill>
          <a:latin typeface="+mn-lt"/>
          <a:ea typeface="+mn-ea"/>
          <a:cs typeface="+mn-cs"/>
        </a:defRPr>
      </a:lvl2pPr>
      <a:lvl3pPr marL="914377" algn="l" defTabSz="914377" rtl="0" eaLnBrk="1" latinLnBrk="0" hangingPunct="1">
        <a:defRPr sz="1900" kern="1200">
          <a:solidFill>
            <a:schemeClr val="tx1"/>
          </a:solidFill>
          <a:latin typeface="+mn-lt"/>
          <a:ea typeface="+mn-ea"/>
          <a:cs typeface="+mn-cs"/>
        </a:defRPr>
      </a:lvl3pPr>
      <a:lvl4pPr marL="1371566" algn="l" defTabSz="914377" rtl="0" eaLnBrk="1" latinLnBrk="0" hangingPunct="1">
        <a:defRPr sz="1900" kern="1200">
          <a:solidFill>
            <a:schemeClr val="tx1"/>
          </a:solidFill>
          <a:latin typeface="+mn-lt"/>
          <a:ea typeface="+mn-ea"/>
          <a:cs typeface="+mn-cs"/>
        </a:defRPr>
      </a:lvl4pPr>
      <a:lvl5pPr marL="1828754" algn="l" defTabSz="914377" rtl="0" eaLnBrk="1" latinLnBrk="0" hangingPunct="1">
        <a:defRPr sz="1900" kern="1200">
          <a:solidFill>
            <a:schemeClr val="tx1"/>
          </a:solidFill>
          <a:latin typeface="+mn-lt"/>
          <a:ea typeface="+mn-ea"/>
          <a:cs typeface="+mn-cs"/>
        </a:defRPr>
      </a:lvl5pPr>
      <a:lvl6pPr marL="2285943" algn="l" defTabSz="914377" rtl="0" eaLnBrk="1" latinLnBrk="0" hangingPunct="1">
        <a:defRPr sz="1900" kern="1200">
          <a:solidFill>
            <a:schemeClr val="tx1"/>
          </a:solidFill>
          <a:latin typeface="+mn-lt"/>
          <a:ea typeface="+mn-ea"/>
          <a:cs typeface="+mn-cs"/>
        </a:defRPr>
      </a:lvl6pPr>
      <a:lvl7pPr marL="2743131" algn="l" defTabSz="914377" rtl="0" eaLnBrk="1" latinLnBrk="0" hangingPunct="1">
        <a:defRPr sz="1900" kern="1200">
          <a:solidFill>
            <a:schemeClr val="tx1"/>
          </a:solidFill>
          <a:latin typeface="+mn-lt"/>
          <a:ea typeface="+mn-ea"/>
          <a:cs typeface="+mn-cs"/>
        </a:defRPr>
      </a:lvl7pPr>
      <a:lvl8pPr marL="3200320" algn="l" defTabSz="914377" rtl="0" eaLnBrk="1" latinLnBrk="0" hangingPunct="1">
        <a:defRPr sz="1900" kern="1200">
          <a:solidFill>
            <a:schemeClr val="tx1"/>
          </a:solidFill>
          <a:latin typeface="+mn-lt"/>
          <a:ea typeface="+mn-ea"/>
          <a:cs typeface="+mn-cs"/>
        </a:defRPr>
      </a:lvl8pPr>
      <a:lvl9pPr marL="3657509" algn="l" defTabSz="914377" rtl="0" eaLnBrk="1" latinLnBrk="0" hangingPunct="1">
        <a:defRPr sz="19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1888">
          <p15:clr>
            <a:srgbClr val="F26B43"/>
          </p15:clr>
        </p15:guide>
        <p15:guide id="2" pos="3840">
          <p15:clr>
            <a:srgbClr val="F26B43"/>
          </p15:clr>
        </p15:guide>
        <p15:guide id="3" orient="horz" pos="346">
          <p15:clr>
            <a:srgbClr val="F26B43"/>
          </p15:clr>
        </p15:guide>
        <p15:guide id="4" pos="438">
          <p15:clr>
            <a:srgbClr val="F26B43"/>
          </p15:clr>
        </p15:guide>
        <p15:guide id="5" orient="horz" pos="1253">
          <p15:clr>
            <a:srgbClr val="F26B43"/>
          </p15:clr>
        </p15:guide>
        <p15:guide id="6" orient="horz" pos="3748">
          <p15:clr>
            <a:srgbClr val="F26B43"/>
          </p15:clr>
        </p15:guide>
        <p15:guide id="7" pos="7242">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2" Type="http://schemas.openxmlformats.org/officeDocument/2006/relationships/hyperlink" Target="https://www.regiongavleborg.se/socialainvesteringar" TargetMode="Externa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ell 8"/>
          <p:cNvGraphicFramePr>
            <a:graphicFrameLocks noGrp="1"/>
          </p:cNvGraphicFramePr>
          <p:nvPr>
            <p:extLst>
              <p:ext uri="{D42A27DB-BD31-4B8C-83A1-F6EECF244321}">
                <p14:modId xmlns:p14="http://schemas.microsoft.com/office/powerpoint/2010/main" val="2469049159"/>
              </p:ext>
            </p:extLst>
          </p:nvPr>
        </p:nvGraphicFramePr>
        <p:xfrm>
          <a:off x="9161264" y="2115707"/>
          <a:ext cx="2119312" cy="1638300"/>
        </p:xfrm>
        <a:graphic>
          <a:graphicData uri="http://schemas.openxmlformats.org/drawingml/2006/table">
            <a:tbl>
              <a:tblPr firstRow="1" bandRow="1">
                <a:tableStyleId>{5C22544A-7EE6-4342-B048-85BDC9FD1C3A}</a:tableStyleId>
              </a:tblPr>
              <a:tblGrid>
                <a:gridCol w="2119312">
                  <a:extLst>
                    <a:ext uri="{9D8B030D-6E8A-4147-A177-3AD203B41FA5}">
                      <a16:colId xmlns:a16="http://schemas.microsoft.com/office/drawing/2014/main" val="244346035"/>
                    </a:ext>
                  </a:extLst>
                </a:gridCol>
              </a:tblGrid>
              <a:tr h="370840">
                <a:tc>
                  <a:txBody>
                    <a:bodyPr/>
                    <a:lstStyle/>
                    <a:p>
                      <a:pPr algn="ctr"/>
                      <a:r>
                        <a:rPr lang="sv-SE" sz="950" b="1" i="0" dirty="0" smtClean="0">
                          <a:solidFill>
                            <a:schemeClr val="tx1"/>
                          </a:solidFill>
                          <a:latin typeface="Calibri" panose="020F0502020204030204" pitchFamily="34" charset="0"/>
                          <a:cs typeface="Calibri" panose="020F0502020204030204" pitchFamily="34" charset="0"/>
                        </a:rPr>
                        <a:t>Vilka effekter ska uppnås på sikt</a:t>
                      </a:r>
                      <a:r>
                        <a:rPr lang="sv-SE" sz="950" b="0" dirty="0" smtClean="0">
                          <a:solidFill>
                            <a:schemeClr val="tx1"/>
                          </a:solidFill>
                          <a:latin typeface="Calibri" panose="020F0502020204030204" pitchFamily="34" charset="0"/>
                          <a:cs typeface="Calibri" panose="020F0502020204030204" pitchFamily="34" charset="0"/>
                        </a:rPr>
                        <a:t/>
                      </a:r>
                      <a:br>
                        <a:rPr lang="sv-SE" sz="950" b="0" dirty="0" smtClean="0">
                          <a:solidFill>
                            <a:schemeClr val="tx1"/>
                          </a:solidFill>
                          <a:latin typeface="Calibri" panose="020F0502020204030204" pitchFamily="34" charset="0"/>
                          <a:cs typeface="Calibri" panose="020F0502020204030204" pitchFamily="34" charset="0"/>
                        </a:rPr>
                      </a:br>
                      <a:r>
                        <a:rPr lang="sv-SE" sz="950" b="0" baseline="0" dirty="0" smtClean="0">
                          <a:solidFill>
                            <a:schemeClr val="tx1"/>
                          </a:solidFill>
                          <a:latin typeface="Calibri" panose="020F0502020204030204" pitchFamily="34" charset="0"/>
                          <a:cs typeface="Calibri" panose="020F0502020204030204" pitchFamily="34" charset="0"/>
                        </a:rPr>
                        <a:t> för målgruppen, verksamheterna </a:t>
                      </a:r>
                      <a:br>
                        <a:rPr lang="sv-SE" sz="950" b="0" baseline="0" dirty="0" smtClean="0">
                          <a:solidFill>
                            <a:schemeClr val="tx1"/>
                          </a:solidFill>
                          <a:latin typeface="Calibri" panose="020F0502020204030204" pitchFamily="34" charset="0"/>
                          <a:cs typeface="Calibri" panose="020F0502020204030204" pitchFamily="34" charset="0"/>
                        </a:rPr>
                      </a:br>
                      <a:r>
                        <a:rPr lang="sv-SE" sz="950" b="0" baseline="0" dirty="0" smtClean="0">
                          <a:solidFill>
                            <a:schemeClr val="tx1"/>
                          </a:solidFill>
                          <a:latin typeface="Calibri" panose="020F0502020204030204" pitchFamily="34" charset="0"/>
                          <a:cs typeface="Calibri" panose="020F0502020204030204" pitchFamily="34" charset="0"/>
                        </a:rPr>
                        <a:t>och samhällsekonomiskt?</a:t>
                      </a:r>
                      <a:r>
                        <a:rPr lang="sv-SE" sz="950" b="0" dirty="0" smtClean="0">
                          <a:solidFill>
                            <a:schemeClr val="tx1"/>
                          </a:solidFill>
                          <a:latin typeface="Calibri" panose="020F0502020204030204" pitchFamily="34" charset="0"/>
                          <a:cs typeface="Calibri" panose="020F0502020204030204" pitchFamily="34" charset="0"/>
                        </a:rPr>
                        <a:t> </a:t>
                      </a:r>
                    </a:p>
                  </a:txBody>
                  <a:tcPr anchor="ctr">
                    <a:solidFill>
                      <a:schemeClr val="accent1">
                        <a:lumMod val="40000"/>
                        <a:lumOff val="60000"/>
                      </a:schemeClr>
                    </a:solidFill>
                  </a:tcPr>
                </a:tc>
                <a:extLst>
                  <a:ext uri="{0D108BD9-81ED-4DB2-BD59-A6C34878D82A}">
                    <a16:rowId xmlns:a16="http://schemas.microsoft.com/office/drawing/2014/main" val="3046590012"/>
                  </a:ext>
                </a:extLst>
              </a:tr>
              <a:tr h="370840">
                <a:tc>
                  <a:txBody>
                    <a:bodyPr/>
                    <a:lstStyle/>
                    <a:p>
                      <a:pPr algn="ctr"/>
                      <a:endParaRPr lang="sv-SE" sz="800" dirty="0">
                        <a:solidFill>
                          <a:schemeClr val="tx1"/>
                        </a:solidFill>
                        <a:latin typeface="Calibri" panose="020F0502020204030204" pitchFamily="34" charset="0"/>
                        <a:cs typeface="Calibri" panose="020F0502020204030204" pitchFamily="34" charset="0"/>
                      </a:endParaRPr>
                    </a:p>
                  </a:txBody>
                  <a:tcPr anchor="ctr">
                    <a:solidFill>
                      <a:schemeClr val="accent1">
                        <a:lumMod val="40000"/>
                        <a:lumOff val="60000"/>
                      </a:schemeClr>
                    </a:solidFill>
                  </a:tcPr>
                </a:tc>
                <a:extLst>
                  <a:ext uri="{0D108BD9-81ED-4DB2-BD59-A6C34878D82A}">
                    <a16:rowId xmlns:a16="http://schemas.microsoft.com/office/drawing/2014/main" val="3978527479"/>
                  </a:ext>
                </a:extLst>
              </a:tr>
              <a:tr h="370840">
                <a:tc>
                  <a:txBody>
                    <a:bodyPr/>
                    <a:lstStyle/>
                    <a:p>
                      <a:pPr algn="ctr"/>
                      <a:endParaRPr lang="sv-SE" sz="800" dirty="0">
                        <a:solidFill>
                          <a:schemeClr val="tx1"/>
                        </a:solidFill>
                        <a:latin typeface="Calibri" panose="020F0502020204030204" pitchFamily="34" charset="0"/>
                        <a:cs typeface="Calibri" panose="020F0502020204030204" pitchFamily="34" charset="0"/>
                      </a:endParaRPr>
                    </a:p>
                  </a:txBody>
                  <a:tcPr anchor="ctr">
                    <a:solidFill>
                      <a:schemeClr val="accent1">
                        <a:lumMod val="40000"/>
                        <a:lumOff val="60000"/>
                      </a:schemeClr>
                    </a:solidFill>
                  </a:tcPr>
                </a:tc>
                <a:extLst>
                  <a:ext uri="{0D108BD9-81ED-4DB2-BD59-A6C34878D82A}">
                    <a16:rowId xmlns:a16="http://schemas.microsoft.com/office/drawing/2014/main" val="1263656753"/>
                  </a:ext>
                </a:extLst>
              </a:tr>
              <a:tr h="370840">
                <a:tc>
                  <a:txBody>
                    <a:bodyPr/>
                    <a:lstStyle/>
                    <a:p>
                      <a:pPr algn="ctr"/>
                      <a:endParaRPr lang="sv-SE" sz="800" dirty="0">
                        <a:solidFill>
                          <a:schemeClr val="tx1"/>
                        </a:solidFill>
                        <a:latin typeface="Calibri" panose="020F0502020204030204" pitchFamily="34" charset="0"/>
                        <a:cs typeface="Calibri" panose="020F0502020204030204" pitchFamily="34" charset="0"/>
                      </a:endParaRPr>
                    </a:p>
                  </a:txBody>
                  <a:tcPr anchor="ctr">
                    <a:solidFill>
                      <a:schemeClr val="accent1">
                        <a:lumMod val="40000"/>
                        <a:lumOff val="60000"/>
                      </a:schemeClr>
                    </a:solidFill>
                  </a:tcPr>
                </a:tc>
                <a:extLst>
                  <a:ext uri="{0D108BD9-81ED-4DB2-BD59-A6C34878D82A}">
                    <a16:rowId xmlns:a16="http://schemas.microsoft.com/office/drawing/2014/main" val="2764748937"/>
                  </a:ext>
                </a:extLst>
              </a:tr>
            </a:tbl>
          </a:graphicData>
        </a:graphic>
      </p:graphicFrame>
      <p:sp>
        <p:nvSpPr>
          <p:cNvPr id="10" name="Rektangel 9"/>
          <p:cNvSpPr/>
          <p:nvPr/>
        </p:nvSpPr>
        <p:spPr>
          <a:xfrm>
            <a:off x="9162146" y="1268758"/>
            <a:ext cx="2118430" cy="72008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b="1" dirty="0">
                <a:solidFill>
                  <a:schemeClr val="tx1"/>
                </a:solidFill>
                <a:latin typeface="Calibri" panose="020F0502020204030204" pitchFamily="34" charset="0"/>
                <a:cs typeface="Calibri" panose="020F0502020204030204" pitchFamily="34" charset="0"/>
              </a:rPr>
              <a:t>Önskade </a:t>
            </a:r>
            <a:r>
              <a:rPr lang="sv-SE" sz="1100" b="1" dirty="0" smtClean="0">
                <a:solidFill>
                  <a:schemeClr val="tx1"/>
                </a:solidFill>
                <a:latin typeface="Calibri" panose="020F0502020204030204" pitchFamily="34" charset="0"/>
                <a:cs typeface="Calibri" panose="020F0502020204030204" pitchFamily="34" charset="0"/>
              </a:rPr>
              <a:t>effekter</a:t>
            </a:r>
            <a:endParaRPr lang="sv-SE" sz="1100" dirty="0">
              <a:solidFill>
                <a:schemeClr val="tx1"/>
              </a:solidFill>
              <a:latin typeface="Calibri" panose="020F0502020204030204" pitchFamily="34" charset="0"/>
              <a:cs typeface="Calibri" panose="020F0502020204030204" pitchFamily="34" charset="0"/>
            </a:endParaRPr>
          </a:p>
        </p:txBody>
      </p:sp>
      <p:sp>
        <p:nvSpPr>
          <p:cNvPr id="11" name="Rektangel 10"/>
          <p:cNvSpPr/>
          <p:nvPr/>
        </p:nvSpPr>
        <p:spPr>
          <a:xfrm>
            <a:off x="6449941" y="1268758"/>
            <a:ext cx="2076400" cy="720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b="1" dirty="0" smtClean="0">
                <a:solidFill>
                  <a:schemeClr val="tx1"/>
                </a:solidFill>
                <a:latin typeface="Calibri" panose="020F0502020204030204" pitchFamily="34" charset="0"/>
                <a:cs typeface="Calibri" panose="020F0502020204030204" pitchFamily="34" charset="0"/>
              </a:rPr>
              <a:t>Mål med den sociala investeringen</a:t>
            </a:r>
            <a:endParaRPr lang="sv-SE" sz="1100" dirty="0">
              <a:solidFill>
                <a:schemeClr val="tx1"/>
              </a:solidFill>
              <a:latin typeface="Calibri" panose="020F0502020204030204" pitchFamily="34" charset="0"/>
              <a:cs typeface="Calibri" panose="020F0502020204030204" pitchFamily="34" charset="0"/>
            </a:endParaRPr>
          </a:p>
        </p:txBody>
      </p:sp>
      <p:sp>
        <p:nvSpPr>
          <p:cNvPr id="12" name="Rektangel 11"/>
          <p:cNvSpPr/>
          <p:nvPr/>
        </p:nvSpPr>
        <p:spPr>
          <a:xfrm>
            <a:off x="3737735" y="1268758"/>
            <a:ext cx="2081464" cy="720079"/>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b="1" dirty="0" smtClean="0">
                <a:solidFill>
                  <a:schemeClr val="tx1"/>
                </a:solidFill>
                <a:latin typeface="Calibri" panose="020F0502020204030204" pitchFamily="34" charset="0"/>
                <a:cs typeface="Calibri" panose="020F0502020204030204" pitchFamily="34" charset="0"/>
              </a:rPr>
              <a:t>Åtgärder</a:t>
            </a:r>
            <a:endParaRPr lang="sv-SE" sz="1100" b="1" dirty="0">
              <a:solidFill>
                <a:schemeClr val="tx1"/>
              </a:solidFill>
              <a:latin typeface="Calibri" panose="020F0502020204030204" pitchFamily="34" charset="0"/>
              <a:cs typeface="Calibri" panose="020F0502020204030204" pitchFamily="34" charset="0"/>
            </a:endParaRPr>
          </a:p>
        </p:txBody>
      </p:sp>
      <p:sp>
        <p:nvSpPr>
          <p:cNvPr id="13" name="Rektangel 12"/>
          <p:cNvSpPr/>
          <p:nvPr/>
        </p:nvSpPr>
        <p:spPr>
          <a:xfrm flipH="1">
            <a:off x="1025529" y="1268758"/>
            <a:ext cx="2082774" cy="720078"/>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b="1" dirty="0" smtClean="0">
                <a:solidFill>
                  <a:schemeClr val="tx1"/>
                </a:solidFill>
                <a:latin typeface="Calibri" panose="020F0502020204030204" pitchFamily="34" charset="0"/>
                <a:cs typeface="Calibri" panose="020F0502020204030204" pitchFamily="34" charset="0"/>
              </a:rPr>
              <a:t>Resurser</a:t>
            </a:r>
            <a:endParaRPr lang="sv-SE" sz="1100" b="1" dirty="0">
              <a:solidFill>
                <a:schemeClr val="tx1"/>
              </a:solidFill>
              <a:latin typeface="Calibri" panose="020F0502020204030204" pitchFamily="34" charset="0"/>
              <a:cs typeface="Calibri" panose="020F0502020204030204" pitchFamily="34" charset="0"/>
            </a:endParaRPr>
          </a:p>
        </p:txBody>
      </p:sp>
      <p:graphicFrame>
        <p:nvGraphicFramePr>
          <p:cNvPr id="14" name="Tabell 13"/>
          <p:cNvGraphicFramePr>
            <a:graphicFrameLocks noGrp="1"/>
          </p:cNvGraphicFramePr>
          <p:nvPr>
            <p:extLst>
              <p:ext uri="{D42A27DB-BD31-4B8C-83A1-F6EECF244321}">
                <p14:modId xmlns:p14="http://schemas.microsoft.com/office/powerpoint/2010/main" val="2192299693"/>
              </p:ext>
            </p:extLst>
          </p:nvPr>
        </p:nvGraphicFramePr>
        <p:xfrm>
          <a:off x="6449940" y="2115707"/>
          <a:ext cx="2081467" cy="2009140"/>
        </p:xfrm>
        <a:graphic>
          <a:graphicData uri="http://schemas.openxmlformats.org/drawingml/2006/table">
            <a:tbl>
              <a:tblPr firstRow="1" bandRow="1">
                <a:tableStyleId>{5C22544A-7EE6-4342-B048-85BDC9FD1C3A}</a:tableStyleId>
              </a:tblPr>
              <a:tblGrid>
                <a:gridCol w="2081467">
                  <a:extLst>
                    <a:ext uri="{9D8B030D-6E8A-4147-A177-3AD203B41FA5}">
                      <a16:colId xmlns:a16="http://schemas.microsoft.com/office/drawing/2014/main" val="244346035"/>
                    </a:ext>
                  </a:extLst>
                </a:gridCol>
              </a:tblGrid>
              <a:tr h="370840">
                <a:tc>
                  <a:txBody>
                    <a:bodyPr/>
                    <a:lstStyle/>
                    <a:p>
                      <a:pPr algn="ctr"/>
                      <a:r>
                        <a:rPr lang="sv-SE" sz="950" b="1" i="0" dirty="0" smtClean="0">
                          <a:solidFill>
                            <a:schemeClr val="tx1"/>
                          </a:solidFill>
                          <a:latin typeface="Calibri" panose="020F0502020204030204" pitchFamily="34" charset="0"/>
                          <a:cs typeface="Calibri" panose="020F0502020204030204" pitchFamily="34" charset="0"/>
                        </a:rPr>
                        <a:t>Vilka mål</a:t>
                      </a:r>
                      <a:r>
                        <a:rPr lang="sv-SE" sz="950" b="1" i="0" baseline="0" dirty="0" smtClean="0">
                          <a:solidFill>
                            <a:schemeClr val="tx1"/>
                          </a:solidFill>
                          <a:latin typeface="Calibri" panose="020F0502020204030204" pitchFamily="34" charset="0"/>
                          <a:cs typeface="Calibri" panose="020F0502020204030204" pitchFamily="34" charset="0"/>
                        </a:rPr>
                        <a:t> </a:t>
                      </a:r>
                      <a:r>
                        <a:rPr lang="sv-SE" sz="950" b="1" i="0" dirty="0" smtClean="0">
                          <a:solidFill>
                            <a:schemeClr val="tx1"/>
                          </a:solidFill>
                          <a:latin typeface="Calibri" panose="020F0502020204030204" pitchFamily="34" charset="0"/>
                          <a:cs typeface="Calibri" panose="020F0502020204030204" pitchFamily="34" charset="0"/>
                        </a:rPr>
                        <a:t>ska </a:t>
                      </a:r>
                      <a:r>
                        <a:rPr lang="sv-SE" sz="950" b="1" i="0" baseline="0" dirty="0" smtClean="0">
                          <a:solidFill>
                            <a:schemeClr val="tx1"/>
                          </a:solidFill>
                          <a:latin typeface="Calibri" panose="020F0502020204030204" pitchFamily="34" charset="0"/>
                          <a:cs typeface="Calibri" panose="020F0502020204030204" pitchFamily="34" charset="0"/>
                        </a:rPr>
                        <a:t>uppnås</a:t>
                      </a:r>
                      <a:endParaRPr lang="sv-SE" sz="950" b="0" i="1" baseline="0" dirty="0" smtClean="0">
                        <a:solidFill>
                          <a:schemeClr val="tx1"/>
                        </a:solidFill>
                        <a:latin typeface="Calibri" panose="020F0502020204030204" pitchFamily="34" charset="0"/>
                        <a:cs typeface="Calibri" panose="020F0502020204030204" pitchFamily="34" charset="0"/>
                      </a:endParaRPr>
                    </a:p>
                    <a:p>
                      <a:pPr algn="ctr"/>
                      <a:r>
                        <a:rPr lang="sv-SE" sz="950" b="0" baseline="0" dirty="0" smtClean="0">
                          <a:solidFill>
                            <a:schemeClr val="tx1"/>
                          </a:solidFill>
                          <a:latin typeface="Calibri" panose="020F0502020204030204" pitchFamily="34" charset="0"/>
                          <a:cs typeface="Calibri" panose="020F0502020204030204" pitchFamily="34" charset="0"/>
                        </a:rPr>
                        <a:t> för målgruppen och verksamheterna, för att senare kunna nå effekterna? </a:t>
                      </a:r>
                      <a:endParaRPr lang="sv-SE" sz="950" b="0" dirty="0">
                        <a:solidFill>
                          <a:schemeClr val="tx1"/>
                        </a:solidFill>
                        <a:latin typeface="Calibri" panose="020F0502020204030204" pitchFamily="34" charset="0"/>
                        <a:cs typeface="Calibri" panose="020F0502020204030204" pitchFamily="34" charset="0"/>
                      </a:endParaRPr>
                    </a:p>
                  </a:txBody>
                  <a:tcPr anchor="ctr">
                    <a:solidFill>
                      <a:schemeClr val="accent6">
                        <a:lumMod val="40000"/>
                        <a:lumOff val="60000"/>
                      </a:schemeClr>
                    </a:solidFill>
                  </a:tcPr>
                </a:tc>
                <a:extLst>
                  <a:ext uri="{0D108BD9-81ED-4DB2-BD59-A6C34878D82A}">
                    <a16:rowId xmlns:a16="http://schemas.microsoft.com/office/drawing/2014/main" val="3046590012"/>
                  </a:ext>
                </a:extLst>
              </a:tr>
              <a:tr h="370840">
                <a:tc>
                  <a:txBody>
                    <a:bodyPr/>
                    <a:lstStyle/>
                    <a:p>
                      <a:pPr algn="ctr"/>
                      <a:endParaRPr lang="sv-SE" sz="800" dirty="0">
                        <a:solidFill>
                          <a:schemeClr val="tx1"/>
                        </a:solidFill>
                        <a:latin typeface="Calibri" panose="020F0502020204030204" pitchFamily="34" charset="0"/>
                        <a:cs typeface="Calibri" panose="020F0502020204030204" pitchFamily="34" charset="0"/>
                      </a:endParaRPr>
                    </a:p>
                  </a:txBody>
                  <a:tcPr anchor="ctr">
                    <a:solidFill>
                      <a:schemeClr val="accent6">
                        <a:lumMod val="40000"/>
                        <a:lumOff val="60000"/>
                      </a:schemeClr>
                    </a:solidFill>
                  </a:tcPr>
                </a:tc>
                <a:extLst>
                  <a:ext uri="{0D108BD9-81ED-4DB2-BD59-A6C34878D82A}">
                    <a16:rowId xmlns:a16="http://schemas.microsoft.com/office/drawing/2014/main" val="3978527479"/>
                  </a:ext>
                </a:extLst>
              </a:tr>
              <a:tr h="370840">
                <a:tc>
                  <a:txBody>
                    <a:bodyPr/>
                    <a:lstStyle/>
                    <a:p>
                      <a:pPr algn="ctr"/>
                      <a:endParaRPr lang="sv-SE" sz="800" dirty="0">
                        <a:solidFill>
                          <a:schemeClr val="tx1"/>
                        </a:solidFill>
                        <a:latin typeface="Calibri" panose="020F0502020204030204" pitchFamily="34" charset="0"/>
                        <a:cs typeface="Calibri" panose="020F0502020204030204" pitchFamily="34" charset="0"/>
                      </a:endParaRPr>
                    </a:p>
                  </a:txBody>
                  <a:tcPr anchor="ctr">
                    <a:solidFill>
                      <a:schemeClr val="accent6">
                        <a:lumMod val="40000"/>
                        <a:lumOff val="60000"/>
                      </a:schemeClr>
                    </a:solidFill>
                  </a:tcPr>
                </a:tc>
                <a:extLst>
                  <a:ext uri="{0D108BD9-81ED-4DB2-BD59-A6C34878D82A}">
                    <a16:rowId xmlns:a16="http://schemas.microsoft.com/office/drawing/2014/main" val="1263656753"/>
                  </a:ext>
                </a:extLst>
              </a:tr>
              <a:tr h="370840">
                <a:tc>
                  <a:txBody>
                    <a:bodyPr/>
                    <a:lstStyle/>
                    <a:p>
                      <a:pPr algn="ctr"/>
                      <a:endParaRPr lang="sv-SE" sz="800" dirty="0">
                        <a:solidFill>
                          <a:schemeClr val="tx1"/>
                        </a:solidFill>
                        <a:latin typeface="Calibri" panose="020F0502020204030204" pitchFamily="34" charset="0"/>
                        <a:cs typeface="Calibri" panose="020F0502020204030204" pitchFamily="34" charset="0"/>
                      </a:endParaRPr>
                    </a:p>
                  </a:txBody>
                  <a:tcPr anchor="ctr">
                    <a:solidFill>
                      <a:schemeClr val="accent6">
                        <a:lumMod val="40000"/>
                        <a:lumOff val="60000"/>
                      </a:schemeClr>
                    </a:solidFill>
                  </a:tcPr>
                </a:tc>
                <a:extLst>
                  <a:ext uri="{0D108BD9-81ED-4DB2-BD59-A6C34878D82A}">
                    <a16:rowId xmlns:a16="http://schemas.microsoft.com/office/drawing/2014/main" val="3511635158"/>
                  </a:ext>
                </a:extLst>
              </a:tr>
              <a:tr h="370840">
                <a:tc>
                  <a:txBody>
                    <a:bodyPr/>
                    <a:lstStyle/>
                    <a:p>
                      <a:pPr algn="ctr"/>
                      <a:endParaRPr lang="sv-SE" sz="800" dirty="0">
                        <a:solidFill>
                          <a:schemeClr val="tx1"/>
                        </a:solidFill>
                        <a:latin typeface="Calibri" panose="020F0502020204030204" pitchFamily="34" charset="0"/>
                        <a:cs typeface="Calibri" panose="020F0502020204030204" pitchFamily="34" charset="0"/>
                      </a:endParaRPr>
                    </a:p>
                  </a:txBody>
                  <a:tcPr anchor="ctr">
                    <a:solidFill>
                      <a:schemeClr val="accent6">
                        <a:lumMod val="40000"/>
                        <a:lumOff val="60000"/>
                      </a:schemeClr>
                    </a:solidFill>
                  </a:tcPr>
                </a:tc>
                <a:extLst>
                  <a:ext uri="{0D108BD9-81ED-4DB2-BD59-A6C34878D82A}">
                    <a16:rowId xmlns:a16="http://schemas.microsoft.com/office/drawing/2014/main" val="1690399664"/>
                  </a:ext>
                </a:extLst>
              </a:tr>
            </a:tbl>
          </a:graphicData>
        </a:graphic>
      </p:graphicFrame>
      <p:graphicFrame>
        <p:nvGraphicFramePr>
          <p:cNvPr id="15" name="Tabell 14"/>
          <p:cNvGraphicFramePr>
            <a:graphicFrameLocks noGrp="1"/>
          </p:cNvGraphicFramePr>
          <p:nvPr>
            <p:extLst>
              <p:ext uri="{D42A27DB-BD31-4B8C-83A1-F6EECF244321}">
                <p14:modId xmlns:p14="http://schemas.microsoft.com/office/powerpoint/2010/main" val="619534356"/>
              </p:ext>
            </p:extLst>
          </p:nvPr>
        </p:nvGraphicFramePr>
        <p:xfrm>
          <a:off x="3737733" y="2115707"/>
          <a:ext cx="2081466" cy="3487925"/>
        </p:xfrm>
        <a:graphic>
          <a:graphicData uri="http://schemas.openxmlformats.org/drawingml/2006/table">
            <a:tbl>
              <a:tblPr firstRow="1" bandRow="1">
                <a:tableStyleId>{5C22544A-7EE6-4342-B048-85BDC9FD1C3A}</a:tableStyleId>
              </a:tblPr>
              <a:tblGrid>
                <a:gridCol w="2081466">
                  <a:extLst>
                    <a:ext uri="{9D8B030D-6E8A-4147-A177-3AD203B41FA5}">
                      <a16:colId xmlns:a16="http://schemas.microsoft.com/office/drawing/2014/main" val="244346035"/>
                    </a:ext>
                  </a:extLst>
                </a:gridCol>
              </a:tblGrid>
              <a:tr h="521205">
                <a:tc>
                  <a:txBody>
                    <a:bodyPr/>
                    <a:lstStyle/>
                    <a:p>
                      <a:pPr algn="ctr"/>
                      <a:r>
                        <a:rPr lang="sv-SE" sz="950" b="1" i="0" dirty="0" smtClean="0">
                          <a:solidFill>
                            <a:schemeClr val="tx1"/>
                          </a:solidFill>
                          <a:latin typeface="Calibri" panose="020F0502020204030204" pitchFamily="34" charset="0"/>
                          <a:cs typeface="Calibri" panose="020F0502020204030204" pitchFamily="34" charset="0"/>
                        </a:rPr>
                        <a:t>Vad ska göras</a:t>
                      </a:r>
                      <a:r>
                        <a:rPr lang="sv-SE" sz="950" b="1" i="0" baseline="0" dirty="0" smtClean="0">
                          <a:solidFill>
                            <a:schemeClr val="tx1"/>
                          </a:solidFill>
                          <a:latin typeface="Calibri" panose="020F0502020204030204" pitchFamily="34" charset="0"/>
                          <a:cs typeface="Calibri" panose="020F0502020204030204" pitchFamily="34" charset="0"/>
                        </a:rPr>
                        <a:t> </a:t>
                      </a:r>
                    </a:p>
                    <a:p>
                      <a:pPr algn="ctr"/>
                      <a:r>
                        <a:rPr lang="sv-SE" sz="950" b="0" dirty="0" smtClean="0">
                          <a:solidFill>
                            <a:schemeClr val="tx1"/>
                          </a:solidFill>
                          <a:latin typeface="Calibri" panose="020F0502020204030204" pitchFamily="34" charset="0"/>
                          <a:cs typeface="Calibri" panose="020F0502020204030204" pitchFamily="34" charset="0"/>
                        </a:rPr>
                        <a:t>för att nå</a:t>
                      </a:r>
                      <a:r>
                        <a:rPr lang="sv-SE" sz="950" b="0" baseline="0" dirty="0" smtClean="0">
                          <a:solidFill>
                            <a:schemeClr val="tx1"/>
                          </a:solidFill>
                          <a:latin typeface="Calibri" panose="020F0502020204030204" pitchFamily="34" charset="0"/>
                          <a:cs typeface="Calibri" panose="020F0502020204030204" pitchFamily="34" charset="0"/>
                        </a:rPr>
                        <a:t> målen?</a:t>
                      </a:r>
                      <a:endParaRPr lang="sv-SE" sz="950" b="0" dirty="0">
                        <a:solidFill>
                          <a:schemeClr val="tx1"/>
                        </a:solidFill>
                        <a:latin typeface="Calibri" panose="020F0502020204030204" pitchFamily="34" charset="0"/>
                        <a:cs typeface="Calibri" panose="020F0502020204030204" pitchFamily="34" charset="0"/>
                      </a:endParaRPr>
                    </a:p>
                  </a:txBody>
                  <a:tcPr anchor="ctr">
                    <a:solidFill>
                      <a:schemeClr val="accent4">
                        <a:lumMod val="40000"/>
                        <a:lumOff val="60000"/>
                      </a:schemeClr>
                    </a:solidFill>
                  </a:tcPr>
                </a:tc>
                <a:extLst>
                  <a:ext uri="{0D108BD9-81ED-4DB2-BD59-A6C34878D82A}">
                    <a16:rowId xmlns:a16="http://schemas.microsoft.com/office/drawing/2014/main" val="3046590012"/>
                  </a:ext>
                </a:extLst>
              </a:tr>
              <a:tr h="370840">
                <a:tc>
                  <a:txBody>
                    <a:bodyPr/>
                    <a:lstStyle/>
                    <a:p>
                      <a:pPr algn="ctr"/>
                      <a:endParaRPr lang="sv-SE" sz="800" dirty="0">
                        <a:solidFill>
                          <a:schemeClr val="tx1"/>
                        </a:solidFill>
                        <a:latin typeface="Calibri" panose="020F0502020204030204" pitchFamily="34" charset="0"/>
                        <a:cs typeface="Calibri" panose="020F0502020204030204" pitchFamily="34" charset="0"/>
                      </a:endParaRPr>
                    </a:p>
                  </a:txBody>
                  <a:tcPr anchor="ctr">
                    <a:solidFill>
                      <a:schemeClr val="accent4">
                        <a:lumMod val="40000"/>
                        <a:lumOff val="60000"/>
                      </a:schemeClr>
                    </a:solidFill>
                  </a:tcPr>
                </a:tc>
                <a:extLst>
                  <a:ext uri="{0D108BD9-81ED-4DB2-BD59-A6C34878D82A}">
                    <a16:rowId xmlns:a16="http://schemas.microsoft.com/office/drawing/2014/main" val="3978527479"/>
                  </a:ext>
                </a:extLst>
              </a:tr>
              <a:tr h="370840">
                <a:tc>
                  <a:txBody>
                    <a:bodyPr/>
                    <a:lstStyle/>
                    <a:p>
                      <a:pPr algn="ctr"/>
                      <a:endParaRPr lang="sv-SE" sz="800">
                        <a:solidFill>
                          <a:schemeClr val="tx1"/>
                        </a:solidFill>
                        <a:latin typeface="Calibri" panose="020F0502020204030204" pitchFamily="34" charset="0"/>
                        <a:cs typeface="Calibri" panose="020F0502020204030204" pitchFamily="34" charset="0"/>
                      </a:endParaRPr>
                    </a:p>
                  </a:txBody>
                  <a:tcPr anchor="ctr">
                    <a:solidFill>
                      <a:schemeClr val="accent4">
                        <a:lumMod val="40000"/>
                        <a:lumOff val="60000"/>
                      </a:schemeClr>
                    </a:solidFill>
                  </a:tcPr>
                </a:tc>
                <a:extLst>
                  <a:ext uri="{0D108BD9-81ED-4DB2-BD59-A6C34878D82A}">
                    <a16:rowId xmlns:a16="http://schemas.microsoft.com/office/drawing/2014/main" val="1263656753"/>
                  </a:ext>
                </a:extLst>
              </a:tr>
              <a:tr h="370840">
                <a:tc>
                  <a:txBody>
                    <a:bodyPr/>
                    <a:lstStyle/>
                    <a:p>
                      <a:pPr algn="ctr"/>
                      <a:endParaRPr lang="sv-SE" sz="800" dirty="0">
                        <a:solidFill>
                          <a:schemeClr val="tx1"/>
                        </a:solidFill>
                        <a:latin typeface="Calibri" panose="020F0502020204030204" pitchFamily="34" charset="0"/>
                        <a:cs typeface="Calibri" panose="020F0502020204030204" pitchFamily="34" charset="0"/>
                      </a:endParaRPr>
                    </a:p>
                  </a:txBody>
                  <a:tcPr anchor="ctr">
                    <a:solidFill>
                      <a:schemeClr val="accent4">
                        <a:lumMod val="40000"/>
                        <a:lumOff val="60000"/>
                      </a:schemeClr>
                    </a:solidFill>
                  </a:tcPr>
                </a:tc>
                <a:extLst>
                  <a:ext uri="{0D108BD9-81ED-4DB2-BD59-A6C34878D82A}">
                    <a16:rowId xmlns:a16="http://schemas.microsoft.com/office/drawing/2014/main" val="3511635158"/>
                  </a:ext>
                </a:extLst>
              </a:tr>
              <a:tr h="370840">
                <a:tc>
                  <a:txBody>
                    <a:bodyPr/>
                    <a:lstStyle/>
                    <a:p>
                      <a:pPr algn="ctr"/>
                      <a:endParaRPr lang="sv-SE" sz="800" dirty="0">
                        <a:solidFill>
                          <a:schemeClr val="tx1"/>
                        </a:solidFill>
                        <a:latin typeface="Calibri" panose="020F0502020204030204" pitchFamily="34" charset="0"/>
                        <a:cs typeface="Calibri" panose="020F0502020204030204" pitchFamily="34" charset="0"/>
                      </a:endParaRPr>
                    </a:p>
                  </a:txBody>
                  <a:tcPr anchor="ctr">
                    <a:solidFill>
                      <a:schemeClr val="accent4">
                        <a:lumMod val="40000"/>
                        <a:lumOff val="60000"/>
                      </a:schemeClr>
                    </a:solidFill>
                  </a:tcPr>
                </a:tc>
                <a:extLst>
                  <a:ext uri="{0D108BD9-81ED-4DB2-BD59-A6C34878D82A}">
                    <a16:rowId xmlns:a16="http://schemas.microsoft.com/office/drawing/2014/main" val="1690399664"/>
                  </a:ext>
                </a:extLst>
              </a:tr>
              <a:tr h="370840">
                <a:tc>
                  <a:txBody>
                    <a:bodyPr/>
                    <a:lstStyle/>
                    <a:p>
                      <a:pPr algn="ctr"/>
                      <a:endParaRPr lang="sv-SE" sz="800" dirty="0">
                        <a:solidFill>
                          <a:schemeClr val="tx1"/>
                        </a:solidFill>
                        <a:latin typeface="Calibri" panose="020F0502020204030204" pitchFamily="34" charset="0"/>
                        <a:cs typeface="Calibri" panose="020F0502020204030204" pitchFamily="34" charset="0"/>
                      </a:endParaRPr>
                    </a:p>
                  </a:txBody>
                  <a:tcPr anchor="ctr">
                    <a:solidFill>
                      <a:schemeClr val="accent4">
                        <a:lumMod val="40000"/>
                        <a:lumOff val="60000"/>
                      </a:schemeClr>
                    </a:solidFill>
                  </a:tcPr>
                </a:tc>
                <a:extLst>
                  <a:ext uri="{0D108BD9-81ED-4DB2-BD59-A6C34878D82A}">
                    <a16:rowId xmlns:a16="http://schemas.microsoft.com/office/drawing/2014/main" val="4194252594"/>
                  </a:ext>
                </a:extLst>
              </a:tr>
              <a:tr h="370840">
                <a:tc>
                  <a:txBody>
                    <a:bodyPr/>
                    <a:lstStyle/>
                    <a:p>
                      <a:pPr algn="ctr"/>
                      <a:endParaRPr lang="sv-SE" sz="800" dirty="0">
                        <a:solidFill>
                          <a:schemeClr val="tx1"/>
                        </a:solidFill>
                        <a:latin typeface="Calibri" panose="020F0502020204030204" pitchFamily="34" charset="0"/>
                        <a:cs typeface="Calibri" panose="020F0502020204030204" pitchFamily="34" charset="0"/>
                      </a:endParaRPr>
                    </a:p>
                  </a:txBody>
                  <a:tcPr anchor="ctr">
                    <a:solidFill>
                      <a:schemeClr val="accent4">
                        <a:lumMod val="40000"/>
                        <a:lumOff val="60000"/>
                      </a:schemeClr>
                    </a:solidFill>
                  </a:tcPr>
                </a:tc>
                <a:extLst>
                  <a:ext uri="{0D108BD9-81ED-4DB2-BD59-A6C34878D82A}">
                    <a16:rowId xmlns:a16="http://schemas.microsoft.com/office/drawing/2014/main" val="320607000"/>
                  </a:ext>
                </a:extLst>
              </a:tr>
              <a:tr h="370840">
                <a:tc>
                  <a:txBody>
                    <a:bodyPr/>
                    <a:lstStyle/>
                    <a:p>
                      <a:pPr algn="ctr"/>
                      <a:endParaRPr lang="sv-SE" sz="800" dirty="0">
                        <a:solidFill>
                          <a:schemeClr val="tx1"/>
                        </a:solidFill>
                        <a:latin typeface="Calibri" panose="020F0502020204030204" pitchFamily="34" charset="0"/>
                        <a:cs typeface="Calibri" panose="020F0502020204030204" pitchFamily="34" charset="0"/>
                      </a:endParaRPr>
                    </a:p>
                  </a:txBody>
                  <a:tcPr anchor="ctr">
                    <a:solidFill>
                      <a:schemeClr val="accent4">
                        <a:lumMod val="40000"/>
                        <a:lumOff val="60000"/>
                      </a:schemeClr>
                    </a:solidFill>
                  </a:tcPr>
                </a:tc>
                <a:extLst>
                  <a:ext uri="{0D108BD9-81ED-4DB2-BD59-A6C34878D82A}">
                    <a16:rowId xmlns:a16="http://schemas.microsoft.com/office/drawing/2014/main" val="1637277859"/>
                  </a:ext>
                </a:extLst>
              </a:tr>
              <a:tr h="370840">
                <a:tc>
                  <a:txBody>
                    <a:bodyPr/>
                    <a:lstStyle/>
                    <a:p>
                      <a:pPr algn="ctr"/>
                      <a:endParaRPr lang="sv-SE" sz="800" dirty="0">
                        <a:solidFill>
                          <a:schemeClr val="tx1"/>
                        </a:solidFill>
                        <a:latin typeface="Calibri" panose="020F0502020204030204" pitchFamily="34" charset="0"/>
                        <a:cs typeface="Calibri" panose="020F0502020204030204" pitchFamily="34" charset="0"/>
                      </a:endParaRPr>
                    </a:p>
                  </a:txBody>
                  <a:tcPr anchor="ctr">
                    <a:solidFill>
                      <a:schemeClr val="accent4">
                        <a:lumMod val="40000"/>
                        <a:lumOff val="60000"/>
                      </a:schemeClr>
                    </a:solidFill>
                  </a:tcPr>
                </a:tc>
                <a:extLst>
                  <a:ext uri="{0D108BD9-81ED-4DB2-BD59-A6C34878D82A}">
                    <a16:rowId xmlns:a16="http://schemas.microsoft.com/office/drawing/2014/main" val="333430380"/>
                  </a:ext>
                </a:extLst>
              </a:tr>
            </a:tbl>
          </a:graphicData>
        </a:graphic>
      </p:graphicFrame>
      <p:graphicFrame>
        <p:nvGraphicFramePr>
          <p:cNvPr id="16" name="Tabell 15"/>
          <p:cNvGraphicFramePr>
            <a:graphicFrameLocks noGrp="1"/>
          </p:cNvGraphicFramePr>
          <p:nvPr>
            <p:extLst>
              <p:ext uri="{D42A27DB-BD31-4B8C-83A1-F6EECF244321}">
                <p14:modId xmlns:p14="http://schemas.microsoft.com/office/powerpoint/2010/main" val="2274498375"/>
              </p:ext>
            </p:extLst>
          </p:nvPr>
        </p:nvGraphicFramePr>
        <p:xfrm flipH="1">
          <a:off x="1025525" y="2115707"/>
          <a:ext cx="2067405" cy="3492500"/>
        </p:xfrm>
        <a:graphic>
          <a:graphicData uri="http://schemas.openxmlformats.org/drawingml/2006/table">
            <a:tbl>
              <a:tblPr firstRow="1" bandRow="1">
                <a:tableStyleId>{5C22544A-7EE6-4342-B048-85BDC9FD1C3A}</a:tableStyleId>
              </a:tblPr>
              <a:tblGrid>
                <a:gridCol w="2067405">
                  <a:extLst>
                    <a:ext uri="{9D8B030D-6E8A-4147-A177-3AD203B41FA5}">
                      <a16:colId xmlns:a16="http://schemas.microsoft.com/office/drawing/2014/main" val="244346035"/>
                    </a:ext>
                  </a:extLst>
                </a:gridCol>
              </a:tblGrid>
              <a:tr h="370840">
                <a:tc>
                  <a:txBody>
                    <a:bodyPr/>
                    <a:lstStyle/>
                    <a:p>
                      <a:pPr algn="ctr"/>
                      <a:r>
                        <a:rPr lang="sv-SE" sz="950" b="1" i="0" dirty="0" smtClean="0">
                          <a:solidFill>
                            <a:schemeClr val="tx1"/>
                          </a:solidFill>
                          <a:latin typeface="Calibri" panose="020F0502020204030204" pitchFamily="34" charset="0"/>
                          <a:cs typeface="Calibri" panose="020F0502020204030204" pitchFamily="34" charset="0"/>
                        </a:rPr>
                        <a:t>Vilka</a:t>
                      </a:r>
                      <a:r>
                        <a:rPr lang="sv-SE" sz="950" b="1" i="0" baseline="0" dirty="0" smtClean="0">
                          <a:solidFill>
                            <a:schemeClr val="tx1"/>
                          </a:solidFill>
                          <a:latin typeface="Calibri" panose="020F0502020204030204" pitchFamily="34" charset="0"/>
                          <a:cs typeface="Calibri" panose="020F0502020204030204" pitchFamily="34" charset="0"/>
                        </a:rPr>
                        <a:t> resurser krävs </a:t>
                      </a:r>
                    </a:p>
                    <a:p>
                      <a:pPr algn="ctr"/>
                      <a:r>
                        <a:rPr lang="sv-SE" sz="950" b="0" baseline="0" dirty="0" smtClean="0">
                          <a:solidFill>
                            <a:schemeClr val="tx1"/>
                          </a:solidFill>
                          <a:latin typeface="Calibri" panose="020F0502020204030204" pitchFamily="34" charset="0"/>
                          <a:cs typeface="Calibri" panose="020F0502020204030204" pitchFamily="34" charset="0"/>
                        </a:rPr>
                        <a:t>för att kunna genomföra </a:t>
                      </a:r>
                      <a:br>
                        <a:rPr lang="sv-SE" sz="950" b="0" baseline="0" dirty="0" smtClean="0">
                          <a:solidFill>
                            <a:schemeClr val="tx1"/>
                          </a:solidFill>
                          <a:latin typeface="Calibri" panose="020F0502020204030204" pitchFamily="34" charset="0"/>
                          <a:cs typeface="Calibri" panose="020F0502020204030204" pitchFamily="34" charset="0"/>
                        </a:rPr>
                      </a:br>
                      <a:r>
                        <a:rPr lang="sv-SE" sz="950" b="0" baseline="0" dirty="0" smtClean="0">
                          <a:solidFill>
                            <a:schemeClr val="tx1"/>
                          </a:solidFill>
                          <a:latin typeface="Calibri" panose="020F0502020204030204" pitchFamily="34" charset="0"/>
                          <a:cs typeface="Calibri" panose="020F0502020204030204" pitchFamily="34" charset="0"/>
                        </a:rPr>
                        <a:t>åtgärder och aktiviteter?</a:t>
                      </a:r>
                      <a:endParaRPr lang="sv-SE" sz="950" b="0" dirty="0">
                        <a:solidFill>
                          <a:schemeClr val="tx1"/>
                        </a:solidFill>
                        <a:latin typeface="Calibri" panose="020F0502020204030204" pitchFamily="34" charset="0"/>
                        <a:cs typeface="Calibri" panose="020F0502020204030204" pitchFamily="34" charset="0"/>
                      </a:endParaRPr>
                    </a:p>
                  </a:txBody>
                  <a:tcPr anchor="ctr">
                    <a:solidFill>
                      <a:schemeClr val="accent3">
                        <a:lumMod val="40000"/>
                        <a:lumOff val="60000"/>
                      </a:schemeClr>
                    </a:solidFill>
                  </a:tcPr>
                </a:tc>
                <a:extLst>
                  <a:ext uri="{0D108BD9-81ED-4DB2-BD59-A6C34878D82A}">
                    <a16:rowId xmlns:a16="http://schemas.microsoft.com/office/drawing/2014/main" val="3046590012"/>
                  </a:ext>
                </a:extLst>
              </a:tr>
              <a:tr h="370840">
                <a:tc>
                  <a:txBody>
                    <a:bodyPr/>
                    <a:lstStyle/>
                    <a:p>
                      <a:pPr algn="ctr"/>
                      <a:endParaRPr lang="sv-SE" sz="800" dirty="0">
                        <a:solidFill>
                          <a:schemeClr val="tx1"/>
                        </a:solidFill>
                        <a:latin typeface="Calibri" panose="020F0502020204030204" pitchFamily="34" charset="0"/>
                        <a:cs typeface="Calibri" panose="020F0502020204030204" pitchFamily="34" charset="0"/>
                      </a:endParaRPr>
                    </a:p>
                  </a:txBody>
                  <a:tcPr anchor="ctr">
                    <a:solidFill>
                      <a:schemeClr val="accent3">
                        <a:lumMod val="40000"/>
                        <a:lumOff val="60000"/>
                      </a:schemeClr>
                    </a:solidFill>
                  </a:tcPr>
                </a:tc>
                <a:extLst>
                  <a:ext uri="{0D108BD9-81ED-4DB2-BD59-A6C34878D82A}">
                    <a16:rowId xmlns:a16="http://schemas.microsoft.com/office/drawing/2014/main" val="3978527479"/>
                  </a:ext>
                </a:extLst>
              </a:tr>
              <a:tr h="370840">
                <a:tc>
                  <a:txBody>
                    <a:bodyPr/>
                    <a:lstStyle/>
                    <a:p>
                      <a:pPr algn="ctr"/>
                      <a:endParaRPr lang="sv-SE" sz="800" dirty="0">
                        <a:solidFill>
                          <a:schemeClr val="tx1"/>
                        </a:solidFill>
                        <a:latin typeface="Calibri" panose="020F0502020204030204" pitchFamily="34" charset="0"/>
                        <a:cs typeface="Calibri" panose="020F0502020204030204" pitchFamily="34" charset="0"/>
                      </a:endParaRPr>
                    </a:p>
                  </a:txBody>
                  <a:tcPr anchor="ctr">
                    <a:solidFill>
                      <a:schemeClr val="accent3">
                        <a:lumMod val="40000"/>
                        <a:lumOff val="60000"/>
                      </a:schemeClr>
                    </a:solidFill>
                  </a:tcPr>
                </a:tc>
                <a:extLst>
                  <a:ext uri="{0D108BD9-81ED-4DB2-BD59-A6C34878D82A}">
                    <a16:rowId xmlns:a16="http://schemas.microsoft.com/office/drawing/2014/main" val="1263656753"/>
                  </a:ext>
                </a:extLst>
              </a:tr>
              <a:tr h="370840">
                <a:tc>
                  <a:txBody>
                    <a:bodyPr/>
                    <a:lstStyle/>
                    <a:p>
                      <a:pPr algn="ctr"/>
                      <a:endParaRPr lang="sv-SE" sz="800" dirty="0">
                        <a:solidFill>
                          <a:schemeClr val="tx1"/>
                        </a:solidFill>
                        <a:latin typeface="Calibri" panose="020F0502020204030204" pitchFamily="34" charset="0"/>
                        <a:cs typeface="Calibri" panose="020F0502020204030204" pitchFamily="34" charset="0"/>
                      </a:endParaRPr>
                    </a:p>
                  </a:txBody>
                  <a:tcPr anchor="ctr">
                    <a:solidFill>
                      <a:schemeClr val="accent3">
                        <a:lumMod val="40000"/>
                        <a:lumOff val="60000"/>
                      </a:schemeClr>
                    </a:solidFill>
                  </a:tcPr>
                </a:tc>
                <a:extLst>
                  <a:ext uri="{0D108BD9-81ED-4DB2-BD59-A6C34878D82A}">
                    <a16:rowId xmlns:a16="http://schemas.microsoft.com/office/drawing/2014/main" val="3511635158"/>
                  </a:ext>
                </a:extLst>
              </a:tr>
              <a:tr h="370840">
                <a:tc>
                  <a:txBody>
                    <a:bodyPr/>
                    <a:lstStyle/>
                    <a:p>
                      <a:pPr algn="ctr"/>
                      <a:endParaRPr lang="sv-SE" sz="800" dirty="0">
                        <a:solidFill>
                          <a:schemeClr val="tx1"/>
                        </a:solidFill>
                        <a:latin typeface="Calibri" panose="020F0502020204030204" pitchFamily="34" charset="0"/>
                        <a:cs typeface="Calibri" panose="020F0502020204030204" pitchFamily="34" charset="0"/>
                      </a:endParaRPr>
                    </a:p>
                  </a:txBody>
                  <a:tcPr anchor="ctr">
                    <a:solidFill>
                      <a:schemeClr val="accent3">
                        <a:lumMod val="40000"/>
                        <a:lumOff val="60000"/>
                      </a:schemeClr>
                    </a:solidFill>
                  </a:tcPr>
                </a:tc>
                <a:extLst>
                  <a:ext uri="{0D108BD9-81ED-4DB2-BD59-A6C34878D82A}">
                    <a16:rowId xmlns:a16="http://schemas.microsoft.com/office/drawing/2014/main" val="1690399664"/>
                  </a:ext>
                </a:extLst>
              </a:tr>
              <a:tr h="370840">
                <a:tc>
                  <a:txBody>
                    <a:bodyPr/>
                    <a:lstStyle/>
                    <a:p>
                      <a:pPr algn="ctr"/>
                      <a:endParaRPr lang="sv-SE" sz="800" dirty="0">
                        <a:solidFill>
                          <a:schemeClr val="tx1"/>
                        </a:solidFill>
                        <a:latin typeface="Calibri" panose="020F0502020204030204" pitchFamily="34" charset="0"/>
                        <a:cs typeface="Calibri" panose="020F0502020204030204" pitchFamily="34" charset="0"/>
                      </a:endParaRPr>
                    </a:p>
                  </a:txBody>
                  <a:tcPr anchor="ctr">
                    <a:solidFill>
                      <a:schemeClr val="accent3">
                        <a:lumMod val="40000"/>
                        <a:lumOff val="60000"/>
                      </a:schemeClr>
                    </a:solidFill>
                  </a:tcPr>
                </a:tc>
                <a:extLst>
                  <a:ext uri="{0D108BD9-81ED-4DB2-BD59-A6C34878D82A}">
                    <a16:rowId xmlns:a16="http://schemas.microsoft.com/office/drawing/2014/main" val="4194252594"/>
                  </a:ext>
                </a:extLst>
              </a:tr>
              <a:tr h="370840">
                <a:tc>
                  <a:txBody>
                    <a:bodyPr/>
                    <a:lstStyle/>
                    <a:p>
                      <a:pPr algn="ctr"/>
                      <a:endParaRPr lang="sv-SE" sz="800" dirty="0">
                        <a:solidFill>
                          <a:schemeClr val="tx1"/>
                        </a:solidFill>
                        <a:latin typeface="Calibri" panose="020F0502020204030204" pitchFamily="34" charset="0"/>
                        <a:cs typeface="Calibri" panose="020F0502020204030204" pitchFamily="34" charset="0"/>
                      </a:endParaRPr>
                    </a:p>
                  </a:txBody>
                  <a:tcPr anchor="ctr">
                    <a:solidFill>
                      <a:schemeClr val="accent3">
                        <a:lumMod val="40000"/>
                        <a:lumOff val="60000"/>
                      </a:schemeClr>
                    </a:solidFill>
                  </a:tcPr>
                </a:tc>
                <a:extLst>
                  <a:ext uri="{0D108BD9-81ED-4DB2-BD59-A6C34878D82A}">
                    <a16:rowId xmlns:a16="http://schemas.microsoft.com/office/drawing/2014/main" val="320607000"/>
                  </a:ext>
                </a:extLst>
              </a:tr>
              <a:tr h="370840">
                <a:tc>
                  <a:txBody>
                    <a:bodyPr/>
                    <a:lstStyle/>
                    <a:p>
                      <a:pPr algn="ctr"/>
                      <a:endParaRPr lang="sv-SE" sz="800" dirty="0">
                        <a:solidFill>
                          <a:schemeClr val="tx1"/>
                        </a:solidFill>
                        <a:latin typeface="Calibri" panose="020F0502020204030204" pitchFamily="34" charset="0"/>
                        <a:cs typeface="Calibri" panose="020F0502020204030204" pitchFamily="34" charset="0"/>
                      </a:endParaRPr>
                    </a:p>
                  </a:txBody>
                  <a:tcPr anchor="ctr">
                    <a:solidFill>
                      <a:schemeClr val="accent3">
                        <a:lumMod val="40000"/>
                        <a:lumOff val="60000"/>
                      </a:schemeClr>
                    </a:solidFill>
                  </a:tcPr>
                </a:tc>
                <a:extLst>
                  <a:ext uri="{0D108BD9-81ED-4DB2-BD59-A6C34878D82A}">
                    <a16:rowId xmlns:a16="http://schemas.microsoft.com/office/drawing/2014/main" val="1637277859"/>
                  </a:ext>
                </a:extLst>
              </a:tr>
              <a:tr h="370840">
                <a:tc>
                  <a:txBody>
                    <a:bodyPr/>
                    <a:lstStyle/>
                    <a:p>
                      <a:pPr algn="ctr"/>
                      <a:endParaRPr lang="sv-SE" sz="800" dirty="0">
                        <a:solidFill>
                          <a:schemeClr val="tx1"/>
                        </a:solidFill>
                        <a:latin typeface="Calibri" panose="020F0502020204030204" pitchFamily="34" charset="0"/>
                        <a:cs typeface="Calibri" panose="020F0502020204030204" pitchFamily="34" charset="0"/>
                      </a:endParaRPr>
                    </a:p>
                  </a:txBody>
                  <a:tcPr anchor="ctr">
                    <a:solidFill>
                      <a:schemeClr val="accent3">
                        <a:lumMod val="40000"/>
                        <a:lumOff val="60000"/>
                      </a:schemeClr>
                    </a:solidFill>
                  </a:tcPr>
                </a:tc>
                <a:extLst>
                  <a:ext uri="{0D108BD9-81ED-4DB2-BD59-A6C34878D82A}">
                    <a16:rowId xmlns:a16="http://schemas.microsoft.com/office/drawing/2014/main" val="333430380"/>
                  </a:ext>
                </a:extLst>
              </a:tr>
            </a:tbl>
          </a:graphicData>
        </a:graphic>
      </p:graphicFrame>
      <p:sp>
        <p:nvSpPr>
          <p:cNvPr id="2" name="Rektangel med rundade hörn 1"/>
          <p:cNvSpPr/>
          <p:nvPr/>
        </p:nvSpPr>
        <p:spPr>
          <a:xfrm>
            <a:off x="3737734" y="4495231"/>
            <a:ext cx="2054423" cy="716405"/>
          </a:xfrm>
          <a:prstGeom prst="roundRect">
            <a:avLst/>
          </a:prstGeom>
          <a:noFill/>
          <a:ln w="285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4" name="Rektangel med rundade hörn 23"/>
          <p:cNvSpPr/>
          <p:nvPr/>
        </p:nvSpPr>
        <p:spPr>
          <a:xfrm>
            <a:off x="3737734" y="3411853"/>
            <a:ext cx="2054423" cy="1045295"/>
          </a:xfrm>
          <a:prstGeom prst="roundRect">
            <a:avLst/>
          </a:prstGeom>
          <a:noFill/>
          <a:ln w="285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5" name="Rektangel med rundade hörn 24"/>
          <p:cNvSpPr/>
          <p:nvPr/>
        </p:nvSpPr>
        <p:spPr>
          <a:xfrm>
            <a:off x="3738625" y="2675968"/>
            <a:ext cx="2054423" cy="327957"/>
          </a:xfrm>
          <a:prstGeom prst="roundRect">
            <a:avLst/>
          </a:prstGeom>
          <a:noFill/>
          <a:ln w="285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6" name="Rektangel med rundade hörn 25"/>
          <p:cNvSpPr/>
          <p:nvPr/>
        </p:nvSpPr>
        <p:spPr>
          <a:xfrm>
            <a:off x="3737734" y="3060077"/>
            <a:ext cx="2054423" cy="309620"/>
          </a:xfrm>
          <a:prstGeom prst="roundRect">
            <a:avLst/>
          </a:prstGeom>
          <a:noFill/>
          <a:ln w="285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4" name="Vänster klammerparentes 33"/>
          <p:cNvSpPr/>
          <p:nvPr/>
        </p:nvSpPr>
        <p:spPr>
          <a:xfrm flipH="1">
            <a:off x="3295378" y="2636198"/>
            <a:ext cx="216024" cy="2960371"/>
          </a:xfrm>
          <a:prstGeom prst="leftBrace">
            <a:avLst/>
          </a:prstGeom>
          <a:noFill/>
          <a:ln w="28575">
            <a:solidFill>
              <a:schemeClr val="bg1">
                <a:lumMod val="65000"/>
              </a:schemeClr>
            </a:solidFill>
            <a:tailEnd type="none"/>
          </a:ln>
        </p:spPr>
        <p:style>
          <a:lnRef idx="1">
            <a:schemeClr val="accent3"/>
          </a:lnRef>
          <a:fillRef idx="0">
            <a:schemeClr val="accent3"/>
          </a:fillRef>
          <a:effectRef idx="0">
            <a:schemeClr val="accent3"/>
          </a:effectRef>
          <a:fontRef idx="minor">
            <a:schemeClr val="tx1"/>
          </a:fontRef>
        </p:style>
        <p:txBody>
          <a:bodyPr rtlCol="0" anchor="ctr"/>
          <a:lstStyle/>
          <a:p>
            <a:pPr algn="ctr"/>
            <a:endParaRPr lang="sv-SE"/>
          </a:p>
        </p:txBody>
      </p:sp>
      <p:sp>
        <p:nvSpPr>
          <p:cNvPr id="36" name="Rektangel med rundade hörn 35"/>
          <p:cNvSpPr/>
          <p:nvPr/>
        </p:nvSpPr>
        <p:spPr>
          <a:xfrm>
            <a:off x="3737734" y="5259623"/>
            <a:ext cx="2054423" cy="309620"/>
          </a:xfrm>
          <a:prstGeom prst="roundRect">
            <a:avLst/>
          </a:prstGeom>
          <a:noFill/>
          <a:ln w="285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32" name="Bildobjekt 31"/>
          <p:cNvPicPr>
            <a:picLocks noChangeAspect="1"/>
          </p:cNvPicPr>
          <p:nvPr/>
        </p:nvPicPr>
        <p:blipFill>
          <a:blip r:embed="rId3"/>
          <a:stretch>
            <a:fillRect/>
          </a:stretch>
        </p:blipFill>
        <p:spPr>
          <a:xfrm>
            <a:off x="9046315" y="1158094"/>
            <a:ext cx="260399" cy="252000"/>
          </a:xfrm>
          <a:prstGeom prst="rect">
            <a:avLst/>
          </a:prstGeom>
        </p:spPr>
      </p:pic>
      <p:pic>
        <p:nvPicPr>
          <p:cNvPr id="35" name="Bildobjekt 34"/>
          <p:cNvPicPr>
            <a:picLocks noChangeAspect="1"/>
          </p:cNvPicPr>
          <p:nvPr/>
        </p:nvPicPr>
        <p:blipFill>
          <a:blip r:embed="rId4"/>
          <a:stretch>
            <a:fillRect/>
          </a:stretch>
        </p:blipFill>
        <p:spPr>
          <a:xfrm>
            <a:off x="6332799" y="1158094"/>
            <a:ext cx="260400" cy="252000"/>
          </a:xfrm>
          <a:prstGeom prst="rect">
            <a:avLst/>
          </a:prstGeom>
        </p:spPr>
      </p:pic>
      <p:pic>
        <p:nvPicPr>
          <p:cNvPr id="39" name="Bildobjekt 38"/>
          <p:cNvPicPr>
            <a:picLocks noChangeAspect="1"/>
          </p:cNvPicPr>
          <p:nvPr/>
        </p:nvPicPr>
        <p:blipFill>
          <a:blip r:embed="rId5"/>
          <a:stretch>
            <a:fillRect/>
          </a:stretch>
        </p:blipFill>
        <p:spPr>
          <a:xfrm>
            <a:off x="3621903" y="1158094"/>
            <a:ext cx="260400" cy="252000"/>
          </a:xfrm>
          <a:prstGeom prst="rect">
            <a:avLst/>
          </a:prstGeom>
        </p:spPr>
      </p:pic>
      <p:pic>
        <p:nvPicPr>
          <p:cNvPr id="40" name="Bildobjekt 39"/>
          <p:cNvPicPr>
            <a:picLocks noChangeAspect="1"/>
          </p:cNvPicPr>
          <p:nvPr/>
        </p:nvPicPr>
        <p:blipFill>
          <a:blip r:embed="rId6"/>
          <a:stretch>
            <a:fillRect/>
          </a:stretch>
        </p:blipFill>
        <p:spPr>
          <a:xfrm>
            <a:off x="913640" y="1158094"/>
            <a:ext cx="260400" cy="252000"/>
          </a:xfrm>
          <a:prstGeom prst="rect">
            <a:avLst/>
          </a:prstGeom>
        </p:spPr>
      </p:pic>
      <p:sp>
        <p:nvSpPr>
          <p:cNvPr id="30" name="Högerpil 29"/>
          <p:cNvSpPr/>
          <p:nvPr/>
        </p:nvSpPr>
        <p:spPr>
          <a:xfrm>
            <a:off x="3162275" y="1495207"/>
            <a:ext cx="539404" cy="267181"/>
          </a:xfrm>
          <a:prstGeom prst="rightArrow">
            <a:avLst/>
          </a:prstGeom>
          <a:ln>
            <a:noFill/>
          </a:ln>
        </p:spPr>
        <p:style>
          <a:lnRef idx="1">
            <a:schemeClr val="dk1"/>
          </a:lnRef>
          <a:fillRef idx="2">
            <a:schemeClr val="dk1"/>
          </a:fillRef>
          <a:effectRef idx="1">
            <a:schemeClr val="dk1"/>
          </a:effectRef>
          <a:fontRef idx="minor">
            <a:schemeClr val="dk1"/>
          </a:fontRef>
        </p:style>
        <p:txBody>
          <a:bodyPr rtlCol="0" anchor="ctr"/>
          <a:lstStyle/>
          <a:p>
            <a:pPr algn="ctr"/>
            <a:endParaRPr lang="sv-SE"/>
          </a:p>
        </p:txBody>
      </p:sp>
      <p:sp>
        <p:nvSpPr>
          <p:cNvPr id="41" name="Högerpil 40"/>
          <p:cNvSpPr/>
          <p:nvPr/>
        </p:nvSpPr>
        <p:spPr>
          <a:xfrm>
            <a:off x="5862973" y="1495207"/>
            <a:ext cx="539404" cy="267181"/>
          </a:xfrm>
          <a:prstGeom prst="rightArrow">
            <a:avLst/>
          </a:prstGeom>
          <a:ln>
            <a:noFill/>
          </a:ln>
        </p:spPr>
        <p:style>
          <a:lnRef idx="1">
            <a:schemeClr val="dk1"/>
          </a:lnRef>
          <a:fillRef idx="2">
            <a:schemeClr val="dk1"/>
          </a:fillRef>
          <a:effectRef idx="1">
            <a:schemeClr val="dk1"/>
          </a:effectRef>
          <a:fontRef idx="minor">
            <a:schemeClr val="dk1"/>
          </a:fontRef>
        </p:style>
        <p:txBody>
          <a:bodyPr rtlCol="0" anchor="ctr"/>
          <a:lstStyle/>
          <a:p>
            <a:pPr algn="ctr"/>
            <a:endParaRPr lang="sv-SE"/>
          </a:p>
        </p:txBody>
      </p:sp>
      <p:sp>
        <p:nvSpPr>
          <p:cNvPr id="42" name="Högerpil 41"/>
          <p:cNvSpPr/>
          <p:nvPr/>
        </p:nvSpPr>
        <p:spPr>
          <a:xfrm>
            <a:off x="8580932" y="1495207"/>
            <a:ext cx="539404" cy="267181"/>
          </a:xfrm>
          <a:prstGeom prst="rightArrow">
            <a:avLst/>
          </a:prstGeom>
          <a:ln>
            <a:noFill/>
          </a:ln>
        </p:spPr>
        <p:style>
          <a:lnRef idx="1">
            <a:schemeClr val="dk1"/>
          </a:lnRef>
          <a:fillRef idx="2">
            <a:schemeClr val="dk1"/>
          </a:fillRef>
          <a:effectRef idx="1">
            <a:schemeClr val="dk1"/>
          </a:effectRef>
          <a:fontRef idx="minor">
            <a:schemeClr val="dk1"/>
          </a:fontRef>
        </p:style>
        <p:txBody>
          <a:bodyPr rtlCol="0" anchor="ctr"/>
          <a:lstStyle/>
          <a:p>
            <a:pPr algn="ctr"/>
            <a:endParaRPr lang="sv-SE"/>
          </a:p>
        </p:txBody>
      </p:sp>
      <p:cxnSp>
        <p:nvCxnSpPr>
          <p:cNvPr id="56" name="Rak pilkoppling 55"/>
          <p:cNvCxnSpPr/>
          <p:nvPr/>
        </p:nvCxnSpPr>
        <p:spPr>
          <a:xfrm flipH="1">
            <a:off x="8580932" y="2796649"/>
            <a:ext cx="539404" cy="128295"/>
          </a:xfrm>
          <a:prstGeom prst="straightConnector1">
            <a:avLst/>
          </a:prstGeom>
          <a:ln w="28575">
            <a:solidFill>
              <a:schemeClr val="bg1">
                <a:lumMod val="65000"/>
              </a:schemeClr>
            </a:solidFill>
            <a:headEnd type="triangle" w="med" len="med"/>
            <a:tailEnd type="none" w="med" len="med"/>
          </a:ln>
        </p:spPr>
        <p:style>
          <a:lnRef idx="1">
            <a:schemeClr val="accent6"/>
          </a:lnRef>
          <a:fillRef idx="0">
            <a:schemeClr val="accent6"/>
          </a:fillRef>
          <a:effectRef idx="0">
            <a:schemeClr val="accent6"/>
          </a:effectRef>
          <a:fontRef idx="minor">
            <a:schemeClr val="tx1"/>
          </a:fontRef>
        </p:style>
      </p:cxnSp>
      <p:cxnSp>
        <p:nvCxnSpPr>
          <p:cNvPr id="60" name="Rak pilkoppling 59"/>
          <p:cNvCxnSpPr/>
          <p:nvPr/>
        </p:nvCxnSpPr>
        <p:spPr>
          <a:xfrm flipH="1">
            <a:off x="8580932" y="3214887"/>
            <a:ext cx="539404" cy="0"/>
          </a:xfrm>
          <a:prstGeom prst="straightConnector1">
            <a:avLst/>
          </a:prstGeom>
          <a:ln w="28575">
            <a:solidFill>
              <a:schemeClr val="bg1">
                <a:lumMod val="65000"/>
              </a:schemeClr>
            </a:solidFill>
            <a:headEnd type="triangle" w="med" len="med"/>
            <a:tailEnd type="none" w="med" len="med"/>
          </a:ln>
        </p:spPr>
        <p:style>
          <a:lnRef idx="1">
            <a:schemeClr val="accent6"/>
          </a:lnRef>
          <a:fillRef idx="0">
            <a:schemeClr val="accent6"/>
          </a:fillRef>
          <a:effectRef idx="0">
            <a:schemeClr val="accent6"/>
          </a:effectRef>
          <a:fontRef idx="minor">
            <a:schemeClr val="tx1"/>
          </a:fontRef>
        </p:style>
      </p:cxnSp>
      <p:cxnSp>
        <p:nvCxnSpPr>
          <p:cNvPr id="61" name="Rak pilkoppling 60"/>
          <p:cNvCxnSpPr/>
          <p:nvPr/>
        </p:nvCxnSpPr>
        <p:spPr>
          <a:xfrm flipH="1">
            <a:off x="8580932" y="3276728"/>
            <a:ext cx="539404" cy="304151"/>
          </a:xfrm>
          <a:prstGeom prst="straightConnector1">
            <a:avLst/>
          </a:prstGeom>
          <a:ln w="28575">
            <a:solidFill>
              <a:schemeClr val="bg1">
                <a:lumMod val="65000"/>
              </a:schemeClr>
            </a:solidFill>
            <a:headEnd type="triangle" w="med" len="med"/>
            <a:tailEnd type="none" w="med" len="med"/>
          </a:ln>
        </p:spPr>
        <p:style>
          <a:lnRef idx="1">
            <a:schemeClr val="accent6"/>
          </a:lnRef>
          <a:fillRef idx="0">
            <a:schemeClr val="accent6"/>
          </a:fillRef>
          <a:effectRef idx="0">
            <a:schemeClr val="accent6"/>
          </a:effectRef>
          <a:fontRef idx="minor">
            <a:schemeClr val="tx1"/>
          </a:fontRef>
        </p:style>
      </p:cxnSp>
      <p:cxnSp>
        <p:nvCxnSpPr>
          <p:cNvPr id="62" name="Rak pilkoppling 61"/>
          <p:cNvCxnSpPr/>
          <p:nvPr/>
        </p:nvCxnSpPr>
        <p:spPr>
          <a:xfrm flipH="1">
            <a:off x="8572335" y="3573016"/>
            <a:ext cx="539404" cy="304151"/>
          </a:xfrm>
          <a:prstGeom prst="straightConnector1">
            <a:avLst/>
          </a:prstGeom>
          <a:ln w="28575">
            <a:solidFill>
              <a:schemeClr val="bg1">
                <a:lumMod val="65000"/>
              </a:schemeClr>
            </a:solidFill>
            <a:headEnd type="triangle" w="med" len="med"/>
            <a:tailEnd type="none" w="med" len="med"/>
          </a:ln>
        </p:spPr>
        <p:style>
          <a:lnRef idx="1">
            <a:schemeClr val="accent6"/>
          </a:lnRef>
          <a:fillRef idx="0">
            <a:schemeClr val="accent6"/>
          </a:fillRef>
          <a:effectRef idx="0">
            <a:schemeClr val="accent6"/>
          </a:effectRef>
          <a:fontRef idx="minor">
            <a:schemeClr val="tx1"/>
          </a:fontRef>
        </p:style>
      </p:cxnSp>
      <p:cxnSp>
        <p:nvCxnSpPr>
          <p:cNvPr id="63" name="Rak pilkoppling 62"/>
          <p:cNvCxnSpPr/>
          <p:nvPr/>
        </p:nvCxnSpPr>
        <p:spPr>
          <a:xfrm flipH="1" flipV="1">
            <a:off x="5848688" y="2839946"/>
            <a:ext cx="539404" cy="84998"/>
          </a:xfrm>
          <a:prstGeom prst="straightConnector1">
            <a:avLst/>
          </a:prstGeom>
          <a:ln w="28575">
            <a:solidFill>
              <a:schemeClr val="bg1">
                <a:lumMod val="65000"/>
              </a:schemeClr>
            </a:solidFill>
            <a:headEnd type="triangle" w="med" len="med"/>
            <a:tailEnd type="none" w="med" len="med"/>
          </a:ln>
        </p:spPr>
        <p:style>
          <a:lnRef idx="1">
            <a:schemeClr val="accent6"/>
          </a:lnRef>
          <a:fillRef idx="0">
            <a:schemeClr val="accent6"/>
          </a:fillRef>
          <a:effectRef idx="0">
            <a:schemeClr val="accent6"/>
          </a:effectRef>
          <a:fontRef idx="minor">
            <a:schemeClr val="tx1"/>
          </a:fontRef>
        </p:style>
      </p:cxnSp>
      <p:cxnSp>
        <p:nvCxnSpPr>
          <p:cNvPr id="64" name="Rak pilkoppling 63"/>
          <p:cNvCxnSpPr/>
          <p:nvPr/>
        </p:nvCxnSpPr>
        <p:spPr>
          <a:xfrm flipH="1" flipV="1">
            <a:off x="5862973" y="3212779"/>
            <a:ext cx="539404" cy="72205"/>
          </a:xfrm>
          <a:prstGeom prst="straightConnector1">
            <a:avLst/>
          </a:prstGeom>
          <a:ln w="28575">
            <a:solidFill>
              <a:schemeClr val="bg1">
                <a:lumMod val="65000"/>
              </a:schemeClr>
            </a:solidFill>
            <a:headEnd type="triangle" w="med" len="med"/>
            <a:tailEnd type="none" w="med" len="med"/>
          </a:ln>
        </p:spPr>
        <p:style>
          <a:lnRef idx="1">
            <a:schemeClr val="accent6"/>
          </a:lnRef>
          <a:fillRef idx="0">
            <a:schemeClr val="accent6"/>
          </a:fillRef>
          <a:effectRef idx="0">
            <a:schemeClr val="accent6"/>
          </a:effectRef>
          <a:fontRef idx="minor">
            <a:schemeClr val="tx1"/>
          </a:fontRef>
        </p:style>
      </p:cxnSp>
      <p:cxnSp>
        <p:nvCxnSpPr>
          <p:cNvPr id="65" name="Rak pilkoppling 64"/>
          <p:cNvCxnSpPr/>
          <p:nvPr/>
        </p:nvCxnSpPr>
        <p:spPr>
          <a:xfrm flipH="1">
            <a:off x="5848688" y="3573016"/>
            <a:ext cx="539404" cy="0"/>
          </a:xfrm>
          <a:prstGeom prst="straightConnector1">
            <a:avLst/>
          </a:prstGeom>
          <a:ln w="28575">
            <a:solidFill>
              <a:schemeClr val="bg1">
                <a:lumMod val="65000"/>
              </a:schemeClr>
            </a:solidFill>
            <a:headEnd type="triangle" w="med" len="med"/>
            <a:tailEnd type="none" w="med" len="med"/>
          </a:ln>
        </p:spPr>
        <p:style>
          <a:lnRef idx="1">
            <a:schemeClr val="accent6"/>
          </a:lnRef>
          <a:fillRef idx="0">
            <a:schemeClr val="accent6"/>
          </a:fillRef>
          <a:effectRef idx="0">
            <a:schemeClr val="accent6"/>
          </a:effectRef>
          <a:fontRef idx="minor">
            <a:schemeClr val="tx1"/>
          </a:fontRef>
        </p:style>
      </p:cxnSp>
      <p:cxnSp>
        <p:nvCxnSpPr>
          <p:cNvPr id="66" name="Rak pilkoppling 65"/>
          <p:cNvCxnSpPr/>
          <p:nvPr/>
        </p:nvCxnSpPr>
        <p:spPr>
          <a:xfrm flipH="1">
            <a:off x="5862973" y="3645024"/>
            <a:ext cx="525119" cy="1008112"/>
          </a:xfrm>
          <a:prstGeom prst="straightConnector1">
            <a:avLst/>
          </a:prstGeom>
          <a:ln w="28575">
            <a:solidFill>
              <a:schemeClr val="bg1">
                <a:lumMod val="65000"/>
              </a:schemeClr>
            </a:solidFill>
            <a:headEnd type="triangle" w="med" len="med"/>
            <a:tailEnd type="none" w="med" len="med"/>
          </a:ln>
        </p:spPr>
        <p:style>
          <a:lnRef idx="1">
            <a:schemeClr val="accent6"/>
          </a:lnRef>
          <a:fillRef idx="0">
            <a:schemeClr val="accent6"/>
          </a:fillRef>
          <a:effectRef idx="0">
            <a:schemeClr val="accent6"/>
          </a:effectRef>
          <a:fontRef idx="minor">
            <a:schemeClr val="tx1"/>
          </a:fontRef>
        </p:style>
      </p:cxnSp>
      <p:cxnSp>
        <p:nvCxnSpPr>
          <p:cNvPr id="68" name="Rak pilkoppling 67"/>
          <p:cNvCxnSpPr/>
          <p:nvPr/>
        </p:nvCxnSpPr>
        <p:spPr>
          <a:xfrm flipH="1">
            <a:off x="5848689" y="3945849"/>
            <a:ext cx="568892" cy="1411640"/>
          </a:xfrm>
          <a:prstGeom prst="straightConnector1">
            <a:avLst/>
          </a:prstGeom>
          <a:ln w="28575">
            <a:solidFill>
              <a:schemeClr val="bg1">
                <a:lumMod val="65000"/>
              </a:schemeClr>
            </a:solidFill>
            <a:headEnd type="triangle" w="med" len="med"/>
            <a:tailEnd type="none" w="med" len="med"/>
          </a:ln>
        </p:spPr>
        <p:style>
          <a:lnRef idx="1">
            <a:schemeClr val="accent6"/>
          </a:lnRef>
          <a:fillRef idx="0">
            <a:schemeClr val="accent6"/>
          </a:fillRef>
          <a:effectRef idx="0">
            <a:schemeClr val="accent6"/>
          </a:effectRef>
          <a:fontRef idx="minor">
            <a:schemeClr val="tx1"/>
          </a:fontRef>
        </p:style>
      </p:cxnSp>
    </p:spTree>
    <p:extLst>
      <p:ext uri="{BB962C8B-B14F-4D97-AF65-F5344CB8AC3E}">
        <p14:creationId xmlns:p14="http://schemas.microsoft.com/office/powerpoint/2010/main" val="29335372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dirty="0" smtClean="0"/>
              <a:t>Flödesschema för sociala investeringar</a:t>
            </a:r>
            <a:endParaRPr lang="sv-SE" dirty="0"/>
          </a:p>
        </p:txBody>
      </p:sp>
      <p:sp>
        <p:nvSpPr>
          <p:cNvPr id="3" name="Platshållare för innehåll 2"/>
          <p:cNvSpPr>
            <a:spLocks noGrp="1"/>
          </p:cNvSpPr>
          <p:nvPr>
            <p:ph idx="1"/>
          </p:nvPr>
        </p:nvSpPr>
        <p:spPr>
          <a:xfrm>
            <a:off x="720000" y="2060848"/>
            <a:ext cx="11208648" cy="4797152"/>
          </a:xfrm>
        </p:spPr>
        <p:txBody>
          <a:bodyPr>
            <a:normAutofit fontScale="55000" lnSpcReduction="20000"/>
          </a:bodyPr>
          <a:lstStyle/>
          <a:p>
            <a:pPr marL="0" indent="0">
              <a:lnSpc>
                <a:spcPct val="120000"/>
              </a:lnSpc>
              <a:buNone/>
            </a:pPr>
            <a:r>
              <a:rPr lang="sv-SE" sz="2400" dirty="0" smtClean="0"/>
              <a:t>Generellt om bilden:</a:t>
            </a:r>
          </a:p>
          <a:p>
            <a:pPr marL="171450" indent="-171450">
              <a:lnSpc>
                <a:spcPct val="120000"/>
              </a:lnSpc>
              <a:spcBef>
                <a:spcPts val="0"/>
              </a:spcBef>
            </a:pPr>
            <a:r>
              <a:rPr lang="sv-SE" b="1" dirty="0" smtClean="0"/>
              <a:t>Bilden syftar till att förklara er sociala investering och behöver därför anpassas till just </a:t>
            </a:r>
            <a:r>
              <a:rPr lang="sv-SE" b="1" dirty="0"/>
              <a:t>er </a:t>
            </a:r>
            <a:r>
              <a:rPr lang="sv-SE" b="1" dirty="0" smtClean="0"/>
              <a:t>sociala investering</a:t>
            </a:r>
            <a:r>
              <a:rPr lang="sv-SE" dirty="0" smtClean="0"/>
              <a:t>: högerklicka och välj ”infoga rad” om ni vill lägga till fler rutor. Flytta på, kopiera och lägg till cirklar och pilar så som ni behöver. </a:t>
            </a:r>
          </a:p>
          <a:p>
            <a:pPr marL="0" indent="0">
              <a:lnSpc>
                <a:spcPct val="120000"/>
              </a:lnSpc>
              <a:spcBef>
                <a:spcPts val="0"/>
              </a:spcBef>
              <a:buNone/>
            </a:pPr>
            <a:endParaRPr lang="sv-SE" dirty="0"/>
          </a:p>
          <a:p>
            <a:pPr marL="171450" indent="-171450">
              <a:lnSpc>
                <a:spcPct val="120000"/>
              </a:lnSpc>
              <a:spcBef>
                <a:spcPts val="0"/>
              </a:spcBef>
            </a:pPr>
            <a:r>
              <a:rPr lang="sv-SE" b="1" dirty="0" smtClean="0"/>
              <a:t>Börja </a:t>
            </a:r>
            <a:r>
              <a:rPr lang="sv-SE" b="1" dirty="0"/>
              <a:t>längst till </a:t>
            </a:r>
            <a:r>
              <a:rPr lang="sv-SE" b="1" dirty="0" smtClean="0"/>
              <a:t>höger </a:t>
            </a:r>
            <a:r>
              <a:rPr lang="sv-SE" b="1" dirty="0"/>
              <a:t>och arbeta er sedan åt </a:t>
            </a:r>
            <a:r>
              <a:rPr lang="sv-SE" b="1" dirty="0" smtClean="0"/>
              <a:t>vänster</a:t>
            </a:r>
            <a:r>
              <a:rPr lang="sv-SE" dirty="0" smtClean="0"/>
              <a:t>: </a:t>
            </a:r>
            <a:r>
              <a:rPr lang="sv-SE" dirty="0"/>
              <a:t>V</a:t>
            </a:r>
            <a:r>
              <a:rPr lang="sv-SE" dirty="0" smtClean="0"/>
              <a:t>ilka effekter </a:t>
            </a:r>
            <a:r>
              <a:rPr lang="sv-SE" dirty="0"/>
              <a:t>vill ni se på </a:t>
            </a:r>
            <a:r>
              <a:rPr lang="sv-SE" dirty="0" smtClean="0"/>
              <a:t>sikt</a:t>
            </a:r>
            <a:r>
              <a:rPr lang="sv-SE" dirty="0"/>
              <a:t>? Vilka </a:t>
            </a:r>
            <a:r>
              <a:rPr lang="sv-SE" dirty="0" smtClean="0"/>
              <a:t>mål behöver uppnås med den sociala investeringen för </a:t>
            </a:r>
            <a:r>
              <a:rPr lang="sv-SE" dirty="0"/>
              <a:t>att </a:t>
            </a:r>
            <a:r>
              <a:rPr lang="sv-SE" dirty="0" smtClean="0"/>
              <a:t>ni senare ska nå effekterna? </a:t>
            </a:r>
            <a:r>
              <a:rPr lang="sv-SE" dirty="0"/>
              <a:t>Vilka </a:t>
            </a:r>
            <a:r>
              <a:rPr lang="sv-SE" dirty="0" smtClean="0"/>
              <a:t>åtgärder behöver ni göra för att nå målen? Vilka resurser krävs för att ni ska kunna genomföra åtgärderna? Var tydliga och konkreta. Bilden ska gå att förstå av någon som inte har er förförståelse.</a:t>
            </a:r>
          </a:p>
          <a:p>
            <a:pPr marL="171450" lvl="0" indent="-171450" defTabSz="914400">
              <a:lnSpc>
                <a:spcPct val="120000"/>
              </a:lnSpc>
              <a:spcBef>
                <a:spcPts val="0"/>
              </a:spcBef>
              <a:defRPr/>
            </a:pPr>
            <a:endParaRPr lang="sv-SE" b="1" dirty="0" smtClean="0"/>
          </a:p>
          <a:p>
            <a:pPr marL="171450" lvl="0" indent="-171450" defTabSz="914400">
              <a:lnSpc>
                <a:spcPct val="120000"/>
              </a:lnSpc>
              <a:spcBef>
                <a:spcPts val="0"/>
              </a:spcBef>
              <a:defRPr/>
            </a:pPr>
            <a:r>
              <a:rPr lang="sv-SE" b="1" dirty="0" smtClean="0"/>
              <a:t>Ställ </a:t>
            </a:r>
            <a:r>
              <a:rPr lang="sv-SE" b="1" dirty="0"/>
              <a:t>kritiska frågor </a:t>
            </a:r>
            <a:r>
              <a:rPr lang="sv-SE" b="1" dirty="0" smtClean="0"/>
              <a:t>när </a:t>
            </a:r>
            <a:r>
              <a:rPr lang="sv-SE" b="1" dirty="0"/>
              <a:t>ni är </a:t>
            </a:r>
            <a:r>
              <a:rPr lang="sv-SE" b="1" dirty="0" smtClean="0"/>
              <a:t>klara</a:t>
            </a:r>
            <a:r>
              <a:rPr lang="sv-SE" dirty="0" smtClean="0"/>
              <a:t>: är det </a:t>
            </a:r>
            <a:r>
              <a:rPr lang="sv-SE" dirty="0"/>
              <a:t>en logisk kedja som </a:t>
            </a:r>
            <a:r>
              <a:rPr lang="sv-SE" dirty="0" smtClean="0"/>
              <a:t>beskrivs i bilden? Leder era valda åtgärder till de satta målen och effekterna? </a:t>
            </a:r>
            <a:r>
              <a:rPr lang="sv-SE" dirty="0"/>
              <a:t>Om </a:t>
            </a:r>
            <a:r>
              <a:rPr lang="sv-SE" dirty="0" smtClean="0"/>
              <a:t>inte: varför inte? Vad </a:t>
            </a:r>
            <a:r>
              <a:rPr lang="sv-SE" dirty="0"/>
              <a:t>fattas? Vad behöver </a:t>
            </a:r>
            <a:r>
              <a:rPr lang="sv-SE" dirty="0" smtClean="0"/>
              <a:t>förtydligas?</a:t>
            </a:r>
          </a:p>
          <a:p>
            <a:pPr marL="171450" lvl="0" indent="-171450" defTabSz="914400">
              <a:lnSpc>
                <a:spcPct val="120000"/>
              </a:lnSpc>
              <a:spcBef>
                <a:spcPts val="0"/>
              </a:spcBef>
              <a:defRPr/>
            </a:pPr>
            <a:endParaRPr lang="sv-SE" b="1" dirty="0"/>
          </a:p>
          <a:p>
            <a:pPr marL="0" indent="0">
              <a:lnSpc>
                <a:spcPct val="120000"/>
              </a:lnSpc>
              <a:buNone/>
              <a:defRPr/>
            </a:pPr>
            <a:r>
              <a:rPr lang="sv-SE" sz="2400" dirty="0"/>
              <a:t>Förklaringar av begreppen/stegen:</a:t>
            </a:r>
          </a:p>
          <a:p>
            <a:pPr marL="171450" lvl="0" indent="-171450" defTabSz="914400">
              <a:lnSpc>
                <a:spcPct val="120000"/>
              </a:lnSpc>
              <a:spcBef>
                <a:spcPts val="0"/>
              </a:spcBef>
              <a:defRPr/>
            </a:pPr>
            <a:r>
              <a:rPr lang="sv-SE" b="1" dirty="0" smtClean="0"/>
              <a:t>Önskade effekter: </a:t>
            </a:r>
            <a:r>
              <a:rPr lang="sv-SE" dirty="0"/>
              <a:t>Vilka effekter ska uppnås på </a:t>
            </a:r>
            <a:r>
              <a:rPr lang="sv-SE" dirty="0" smtClean="0"/>
              <a:t>sikt </a:t>
            </a:r>
            <a:r>
              <a:rPr lang="sv-SE" dirty="0"/>
              <a:t>för målgruppen, verksamheterna </a:t>
            </a:r>
            <a:r>
              <a:rPr lang="sv-SE" dirty="0" smtClean="0"/>
              <a:t>och </a:t>
            </a:r>
            <a:r>
              <a:rPr lang="sv-SE" dirty="0"/>
              <a:t>samhällsekonomiskt? </a:t>
            </a:r>
            <a:r>
              <a:rPr lang="sv-SE" dirty="0" smtClean="0"/>
              <a:t>Tänk på att använda ord som beskriver förändring (ökat, minskat, förbättrat osv)</a:t>
            </a:r>
          </a:p>
          <a:p>
            <a:pPr marL="171450" lvl="0" indent="-171450" defTabSz="914400">
              <a:lnSpc>
                <a:spcPct val="120000"/>
              </a:lnSpc>
              <a:spcBef>
                <a:spcPts val="0"/>
              </a:spcBef>
              <a:defRPr/>
            </a:pPr>
            <a:endParaRPr lang="sv-SE" b="1" dirty="0"/>
          </a:p>
          <a:p>
            <a:pPr marL="171450" lvl="0" indent="-171450" defTabSz="914400">
              <a:lnSpc>
                <a:spcPct val="120000"/>
              </a:lnSpc>
              <a:spcBef>
                <a:spcPts val="0"/>
              </a:spcBef>
              <a:defRPr/>
            </a:pPr>
            <a:r>
              <a:rPr lang="sv-SE" b="1" dirty="0"/>
              <a:t>Mål: </a:t>
            </a:r>
            <a:r>
              <a:rPr lang="sv-SE" dirty="0"/>
              <a:t>Vilka mål ska uppnås </a:t>
            </a:r>
            <a:r>
              <a:rPr lang="sv-SE" dirty="0" smtClean="0"/>
              <a:t>för </a:t>
            </a:r>
            <a:r>
              <a:rPr lang="sv-SE" dirty="0"/>
              <a:t>målgruppen och verksamheterna, för att senare kunna nå </a:t>
            </a:r>
            <a:r>
              <a:rPr lang="sv-SE" dirty="0" smtClean="0"/>
              <a:t>effekterna på sikt? </a:t>
            </a:r>
            <a:endParaRPr lang="sv-SE" dirty="0"/>
          </a:p>
          <a:p>
            <a:pPr marL="171450" lvl="0" indent="-171450" defTabSz="914400">
              <a:lnSpc>
                <a:spcPct val="120000"/>
              </a:lnSpc>
              <a:spcBef>
                <a:spcPts val="0"/>
              </a:spcBef>
              <a:defRPr/>
            </a:pPr>
            <a:endParaRPr lang="sv-SE" b="1" dirty="0" smtClean="0"/>
          </a:p>
          <a:p>
            <a:pPr marL="171450" lvl="0" indent="-171450" defTabSz="914400">
              <a:lnSpc>
                <a:spcPct val="120000"/>
              </a:lnSpc>
              <a:spcBef>
                <a:spcPts val="0"/>
              </a:spcBef>
              <a:defRPr/>
            </a:pPr>
            <a:r>
              <a:rPr lang="sv-SE" b="1" dirty="0" smtClean="0"/>
              <a:t>Åtgärder: </a:t>
            </a:r>
            <a:r>
              <a:rPr lang="sv-SE" dirty="0" smtClean="0"/>
              <a:t>Skilj på åtgärder och aktiviteter. Åtgärderna är det som ska göras för att förändra situationen för våra målgrupper. Använd verb när ni beskriver åtgärderna (såsom skapa, tillhandhålla, utveckla osv). Aktiviteter är sådant som behöver göras för att kunna göra åtgärderna, d.v.s. förberedelser av olika slag (inläsning, rekrytering osv.) I bilden är det åtgärderna vi vill se beskrivna, i ansökan ska ni också beskriva aktiviteter.</a:t>
            </a:r>
          </a:p>
          <a:p>
            <a:pPr marL="171450" lvl="0" indent="-171450" defTabSz="914400">
              <a:lnSpc>
                <a:spcPct val="120000"/>
              </a:lnSpc>
              <a:spcBef>
                <a:spcPts val="0"/>
              </a:spcBef>
              <a:defRPr/>
            </a:pPr>
            <a:endParaRPr lang="sv-SE" b="1" dirty="0"/>
          </a:p>
          <a:p>
            <a:pPr marL="171450" lvl="0" indent="-171450" defTabSz="914400">
              <a:lnSpc>
                <a:spcPct val="120000"/>
              </a:lnSpc>
              <a:spcBef>
                <a:spcPts val="0"/>
              </a:spcBef>
              <a:defRPr/>
            </a:pPr>
            <a:r>
              <a:rPr lang="sv-SE" b="1" dirty="0" smtClean="0"/>
              <a:t>Resurser: </a:t>
            </a:r>
            <a:r>
              <a:rPr lang="sv-SE" dirty="0" smtClean="0"/>
              <a:t>Här </a:t>
            </a:r>
            <a:r>
              <a:rPr lang="sv-SE" dirty="0"/>
              <a:t>söks efter mänskliga resurser (antal personer med viss kompetens och en viss anställningsgrad) </a:t>
            </a:r>
            <a:r>
              <a:rPr lang="sv-SE" dirty="0" smtClean="0"/>
              <a:t>och/eller </a:t>
            </a:r>
            <a:r>
              <a:rPr lang="sv-SE" dirty="0"/>
              <a:t>finansiella resurser (ett visst antal kronor</a:t>
            </a:r>
            <a:r>
              <a:rPr lang="sv-SE" dirty="0" smtClean="0"/>
              <a:t>) som krävs för att kunna genomföra åtgärder och aktiviteter. Dessa specificeras sedan i budget.</a:t>
            </a:r>
          </a:p>
          <a:p>
            <a:pPr marL="0" indent="0">
              <a:lnSpc>
                <a:spcPct val="120000"/>
              </a:lnSpc>
              <a:spcBef>
                <a:spcPts val="0"/>
              </a:spcBef>
              <a:buNone/>
            </a:pPr>
            <a:endParaRPr lang="sv-SE" dirty="0"/>
          </a:p>
          <a:p>
            <a:pPr marL="0" indent="0">
              <a:lnSpc>
                <a:spcPct val="120000"/>
              </a:lnSpc>
              <a:spcBef>
                <a:spcPts val="0"/>
              </a:spcBef>
              <a:buNone/>
            </a:pPr>
            <a:r>
              <a:rPr lang="sv-SE" sz="2400" dirty="0"/>
              <a:t>Frågor? </a:t>
            </a:r>
            <a:endParaRPr lang="sv-SE" sz="2400" dirty="0" smtClean="0"/>
          </a:p>
          <a:p>
            <a:pPr marL="0" indent="0">
              <a:lnSpc>
                <a:spcPct val="120000"/>
              </a:lnSpc>
              <a:spcBef>
                <a:spcPts val="0"/>
              </a:spcBef>
              <a:buNone/>
            </a:pPr>
            <a:r>
              <a:rPr lang="sv-SE" dirty="0" smtClean="0"/>
              <a:t>Hör av </a:t>
            </a:r>
            <a:r>
              <a:rPr lang="sv-SE" dirty="0"/>
              <a:t>er till samordnaren om ni har frågor eller vill ha stöd i </a:t>
            </a:r>
            <a:r>
              <a:rPr lang="sv-SE" dirty="0" smtClean="0"/>
              <a:t>arbetet! </a:t>
            </a:r>
            <a:r>
              <a:rPr lang="sv-SE" dirty="0" smtClean="0">
                <a:hlinkClick r:id="rId2"/>
              </a:rPr>
              <a:t>https</a:t>
            </a:r>
            <a:r>
              <a:rPr lang="sv-SE" dirty="0">
                <a:hlinkClick r:id="rId2"/>
              </a:rPr>
              <a:t>://</a:t>
            </a:r>
            <a:r>
              <a:rPr lang="sv-SE" dirty="0" smtClean="0">
                <a:hlinkClick r:id="rId2"/>
              </a:rPr>
              <a:t>www.regiongavleborg.se/socialainvesteringar</a:t>
            </a:r>
            <a:r>
              <a:rPr lang="sv-SE" dirty="0" smtClean="0"/>
              <a:t>   </a:t>
            </a:r>
            <a:endParaRPr lang="sv-SE" dirty="0"/>
          </a:p>
        </p:txBody>
      </p:sp>
    </p:spTree>
    <p:extLst>
      <p:ext uri="{BB962C8B-B14F-4D97-AF65-F5344CB8AC3E}">
        <p14:creationId xmlns:p14="http://schemas.microsoft.com/office/powerpoint/2010/main" val="241343092"/>
      </p:ext>
    </p:extLst>
  </p:cSld>
  <p:clrMapOvr>
    <a:masterClrMapping/>
  </p:clrMapOvr>
</p:sld>
</file>

<file path=ppt/theme/theme1.xml><?xml version="1.0" encoding="utf-8"?>
<a:theme xmlns:a="http://schemas.openxmlformats.org/drawingml/2006/main" name="Region Gävleborg">
  <a:themeElements>
    <a:clrScheme name="Region Gävleborg">
      <a:dk1>
        <a:sysClr val="windowText" lastClr="000000"/>
      </a:dk1>
      <a:lt1>
        <a:sysClr val="window" lastClr="FFFFFF"/>
      </a:lt1>
      <a:dk2>
        <a:srgbClr val="292929"/>
      </a:dk2>
      <a:lt2>
        <a:srgbClr val="B2B2B2"/>
      </a:lt2>
      <a:accent1>
        <a:srgbClr val="50B848"/>
      </a:accent1>
      <a:accent2>
        <a:srgbClr val="0097CF"/>
      </a:accent2>
      <a:accent3>
        <a:srgbClr val="EE3780"/>
      </a:accent3>
      <a:accent4>
        <a:srgbClr val="FAA634"/>
      </a:accent4>
      <a:accent5>
        <a:srgbClr val="A8CD82"/>
      </a:accent5>
      <a:accent6>
        <a:srgbClr val="5DB8DE"/>
      </a:accent6>
      <a:hlink>
        <a:srgbClr val="0070C0"/>
      </a:hlink>
      <a:folHlink>
        <a:srgbClr val="2796C4"/>
      </a:folHlink>
    </a:clrScheme>
    <a:fontScheme name="Region Gävleborg">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BFD4AE64-693B-4962-8522-DA6951A7EDA6}" vid="{CFEF34EF-E910-4C88-924A-AD67BB97869D}"/>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5B72626A521B9F43B8281D6636E5BD61" ma:contentTypeVersion="" ma:contentTypeDescription="Skapa ett nytt dokument." ma:contentTypeScope="" ma:versionID="e4d710b88c5bb020f9e7751df2fe1ab2">
  <xsd:schema xmlns:xsd="http://www.w3.org/2001/XMLSchema" xmlns:xs="http://www.w3.org/2001/XMLSchema" xmlns:p="http://schemas.microsoft.com/office/2006/metadata/properties" targetNamespace="http://schemas.microsoft.com/office/2006/metadata/properties" ma:root="true" ma:fieldsID="88ad473c504ffd2e3fe7d0041be902b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3389F75-03F6-4927-A49C-A8C38BACE9D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631775DC-F4C8-4C7C-9DA7-81AF63341759}">
  <ds:schemaRefs>
    <ds:schemaRef ds:uri="http://schemas.microsoft.com/sharepoint/v3/contenttype/forms"/>
  </ds:schemaRefs>
</ds:datastoreItem>
</file>

<file path=customXml/itemProps3.xml><?xml version="1.0" encoding="utf-8"?>
<ds:datastoreItem xmlns:ds="http://schemas.openxmlformats.org/officeDocument/2006/customXml" ds:itemID="{90622F2D-1390-42B7-80E6-64FF89A6F612}">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presentation_liggande</Template>
  <TotalTime>1149</TotalTime>
  <Words>828</Words>
  <Application>Microsoft Office PowerPoint</Application>
  <PresentationFormat>Bredbild</PresentationFormat>
  <Paragraphs>47</Paragraphs>
  <Slides>2</Slides>
  <Notes>1</Notes>
  <HiddenSlides>0</HiddenSlides>
  <MMClips>0</MMClips>
  <ScaleCrop>false</ScaleCrop>
  <HeadingPairs>
    <vt:vector size="6" baseType="variant">
      <vt:variant>
        <vt:lpstr>Använt teckensnitt</vt:lpstr>
      </vt:variant>
      <vt:variant>
        <vt:i4>2</vt:i4>
      </vt:variant>
      <vt:variant>
        <vt:lpstr>Tema</vt:lpstr>
      </vt:variant>
      <vt:variant>
        <vt:i4>1</vt:i4>
      </vt:variant>
      <vt:variant>
        <vt:lpstr>Bildrubriker</vt:lpstr>
      </vt:variant>
      <vt:variant>
        <vt:i4>2</vt:i4>
      </vt:variant>
    </vt:vector>
  </HeadingPairs>
  <TitlesOfParts>
    <vt:vector size="5" baseType="lpstr">
      <vt:lpstr>Arial</vt:lpstr>
      <vt:lpstr>Calibri</vt:lpstr>
      <vt:lpstr>Region Gävleborg</vt:lpstr>
      <vt:lpstr>PowerPoint-presentation</vt:lpstr>
      <vt:lpstr>Flödesschema för sociala investeringar</vt:lpstr>
    </vt:vector>
  </TitlesOfParts>
  <Company>Region Gävleborg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Kandén Annika - HBH - Folkhälsa och hållbarhet</dc:creator>
  <cp:lastModifiedBy>Berg Carin - KOMF - Kommunikationsenhet</cp:lastModifiedBy>
  <cp:revision>61</cp:revision>
  <dcterms:created xsi:type="dcterms:W3CDTF">2020-06-18T06:52:14Z</dcterms:created>
  <dcterms:modified xsi:type="dcterms:W3CDTF">2020-09-01T12:32:39Z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-488393482</vt:i4>
  </property>
  <property fmtid="{D5CDD505-2E9C-101B-9397-08002B2CF9AE}" pid="3" name="_NewReviewCycle">
    <vt:lpwstr/>
  </property>
  <property fmtid="{D5CDD505-2E9C-101B-9397-08002B2CF9AE}" pid="4" name="_EmailSubject">
    <vt:lpwstr>Dokument att publicera på webbsidan för sociala investeringar</vt:lpwstr>
  </property>
  <property fmtid="{D5CDD505-2E9C-101B-9397-08002B2CF9AE}" pid="5" name="_AuthorEmail">
    <vt:lpwstr>emma.martensson@regiongavleborg.se</vt:lpwstr>
  </property>
  <property fmtid="{D5CDD505-2E9C-101B-9397-08002B2CF9AE}" pid="6" name="_AuthorEmailDisplayName">
    <vt:lpwstr>Mårtensson Emma - HBH - Folkhälsa och hållbarhet</vt:lpwstr>
  </property>
  <property fmtid="{D5CDD505-2E9C-101B-9397-08002B2CF9AE}" pid="7" name="_PreviousAdHocReviewCycleID">
    <vt:i4>-103631910</vt:i4>
  </property>
  <property fmtid="{D5CDD505-2E9C-101B-9397-08002B2CF9AE}" pid="8" name="ContentTypeId">
    <vt:lpwstr>0x0101005B72626A521B9F43B8281D6636E5BD61</vt:lpwstr>
  </property>
</Properties>
</file>