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
  </p:notesMasterIdLst>
  <p:sldIdLst>
    <p:sldId id="277" r:id="rId2"/>
  </p:sldIdLst>
  <p:sldSz cx="12192000" cy="6858000"/>
  <p:notesSz cx="6858000" cy="9144000"/>
  <p:defaultText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82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723" autoAdjust="0"/>
  </p:normalViewPr>
  <p:slideViewPr>
    <p:cSldViewPr showGuides="1">
      <p:cViewPr varScale="1">
        <p:scale>
          <a:sx n="119" d="100"/>
          <a:sy n="119" d="100"/>
        </p:scale>
        <p:origin x="132"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4" d="100"/>
          <a:sy n="94" d="100"/>
        </p:scale>
        <p:origin x="3606" y="84"/>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DB7B01-AD1F-444F-A131-AF318A80B8F1}" type="datetimeFigureOut">
              <a:rPr lang="sv-SE" smtClean="0"/>
              <a:t>2024-05-14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2613490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latshållare för anteckningar 2"/>
          <p:cNvSpPr>
            <a:spLocks noGrp="1"/>
          </p:cNvSpPr>
          <p:nvPr>
            <p:ph type="body" idx="3"/>
          </p:nvPr>
        </p:nvSpPr>
        <p:spPr>
          <a:xfrm>
            <a:off x="597828" y="3779912"/>
            <a:ext cx="5783500" cy="5364088"/>
          </a:xfrm>
        </p:spPr>
        <p:txBody>
          <a:bodyPr/>
          <a:lstStyle/>
          <a:p>
            <a:r>
              <a:rPr lang="sv-SE" sz="1400" b="1" dirty="0">
                <a:solidFill>
                  <a:srgbClr val="DD8205"/>
                </a:solidFill>
                <a:latin typeface="Arial" panose="020B0604020202020204" pitchFamily="34" charset="0"/>
                <a:cs typeface="Arial" panose="020B0604020202020204" pitchFamily="34" charset="0"/>
              </a:rPr>
              <a:t>Gör det befintliga uppdraget bättre och för alla! </a:t>
            </a:r>
            <a:endParaRPr lang="sv-SE" b="1" i="1" dirty="0">
              <a:solidFill>
                <a:srgbClr val="DD8205"/>
              </a:solidFill>
            </a:endParaRPr>
          </a:p>
          <a:p>
            <a:endParaRPr lang="sv-SE" sz="500" dirty="0"/>
          </a:p>
          <a:p>
            <a:r>
              <a:rPr lang="sv-SE" i="0" dirty="0" smtClean="0"/>
              <a:t>Alla </a:t>
            </a:r>
            <a:r>
              <a:rPr lang="sv-SE" i="0" dirty="0"/>
              <a:t>Region Gävleborgs verksamheter har ansvar - och möjlighet - att bidra till mer jämlika möjligheter. Alla verksamheter kan göra skillnad, genom sina respektive ansvarsområden</a:t>
            </a:r>
            <a:r>
              <a:rPr lang="sv-SE" i="0" dirty="0" smtClean="0"/>
              <a:t>!</a:t>
            </a:r>
          </a:p>
          <a:p>
            <a:endParaRPr lang="sv-SE" sz="500" dirty="0"/>
          </a:p>
          <a:p>
            <a:r>
              <a:rPr lang="sv-SE" dirty="0"/>
              <a:t>Genom att granska och anpassa våra verksamheter, våra arbetssätt och vårt bemötande kan vi skapa mer jämlika möjligheter.</a:t>
            </a:r>
          </a:p>
          <a:p>
            <a:pPr algn="l"/>
            <a:endParaRPr lang="sv-SE" b="1" i="1" dirty="0">
              <a:solidFill>
                <a:schemeClr val="accent4">
                  <a:lumMod val="75000"/>
                </a:schemeClr>
              </a:solidFill>
            </a:endParaRPr>
          </a:p>
          <a:p>
            <a:r>
              <a:rPr lang="sv-SE" b="1" dirty="0" smtClean="0"/>
              <a:t>Första steget: svara på följande frågor:</a:t>
            </a:r>
          </a:p>
          <a:p>
            <a:r>
              <a:rPr lang="sv-SE" i="0" dirty="0" smtClean="0"/>
              <a:t>Utifrån vår verksamhets befintliga uppdrag och behoven hos de som vi finns till för:</a:t>
            </a:r>
          </a:p>
          <a:p>
            <a:pPr marL="171439" indent="-171450" fontAlgn="ctr">
              <a:buFont typeface="Arial" panose="020B0604020202020204" pitchFamily="34" charset="0"/>
              <a:buChar char="•"/>
            </a:pPr>
            <a:r>
              <a:rPr lang="sv-SE" i="0" dirty="0" smtClean="0"/>
              <a:t>Leder </a:t>
            </a:r>
            <a:r>
              <a:rPr lang="sv-SE" i="0" dirty="0"/>
              <a:t>vårt sätt att göra </a:t>
            </a:r>
            <a:r>
              <a:rPr lang="sv-SE" i="0" dirty="0" smtClean="0"/>
              <a:t>till att någon grupp</a:t>
            </a:r>
            <a:r>
              <a:rPr lang="sv-SE" sz="1050" i="0" dirty="0" smtClean="0"/>
              <a:t>*</a:t>
            </a:r>
            <a:r>
              <a:rPr lang="sv-SE" i="0" dirty="0" smtClean="0"/>
              <a:t> begränsas? </a:t>
            </a:r>
          </a:p>
          <a:p>
            <a:pPr marL="171439" indent="-171450" fontAlgn="ctr">
              <a:buFont typeface="Arial" panose="020B0604020202020204" pitchFamily="34" charset="0"/>
              <a:buChar char="•"/>
            </a:pPr>
            <a:r>
              <a:rPr lang="sv-SE" i="0" dirty="0" smtClean="0"/>
              <a:t>Eller upplever sig begränsade?</a:t>
            </a:r>
          </a:p>
          <a:p>
            <a:pPr marL="171439" indent="-171450" fontAlgn="ctr">
              <a:buFont typeface="Arial" panose="020B0604020202020204" pitchFamily="34" charset="0"/>
              <a:buChar char="•"/>
            </a:pPr>
            <a:r>
              <a:rPr lang="sv-SE" i="0" dirty="0" smtClean="0"/>
              <a:t>Kan </a:t>
            </a:r>
            <a:r>
              <a:rPr lang="sv-SE" i="0" dirty="0"/>
              <a:t>det hända att vårt sätt att göra leder till </a:t>
            </a:r>
            <a:r>
              <a:rPr lang="sv-SE" i="0" dirty="0" smtClean="0"/>
              <a:t>omotiverade skillnader</a:t>
            </a:r>
            <a:r>
              <a:rPr lang="sv-SE" sz="1050" i="0" dirty="0" smtClean="0"/>
              <a:t>**</a:t>
            </a:r>
            <a:r>
              <a:rPr lang="sv-SE" i="0" dirty="0" smtClean="0"/>
              <a:t> i:</a:t>
            </a:r>
            <a:endParaRPr lang="sv-SE" i="0" dirty="0"/>
          </a:p>
          <a:p>
            <a:pPr marL="628639" lvl="1" indent="-171450" fontAlgn="ctr">
              <a:buFont typeface="Arial" panose="020B0604020202020204" pitchFamily="34" charset="0"/>
              <a:buChar char="•"/>
            </a:pPr>
            <a:r>
              <a:rPr lang="sv-SE" i="0" dirty="0" smtClean="0"/>
              <a:t>bemötande</a:t>
            </a:r>
            <a:endParaRPr lang="sv-SE" i="0" dirty="0"/>
          </a:p>
          <a:p>
            <a:pPr marL="628639" lvl="1" indent="-171450" fontAlgn="ctr">
              <a:buFont typeface="Arial" panose="020B0604020202020204" pitchFamily="34" charset="0"/>
              <a:buChar char="•"/>
            </a:pPr>
            <a:r>
              <a:rPr lang="sv-SE" i="0" dirty="0" smtClean="0"/>
              <a:t>tillgänglighet </a:t>
            </a:r>
          </a:p>
          <a:p>
            <a:pPr marL="628639" lvl="1" indent="-171450" fontAlgn="ctr">
              <a:buFont typeface="Arial" panose="020B0604020202020204" pitchFamily="34" charset="0"/>
              <a:buChar char="•"/>
            </a:pPr>
            <a:r>
              <a:rPr lang="sv-SE" i="0" dirty="0" smtClean="0"/>
              <a:t>erbjudanden </a:t>
            </a:r>
          </a:p>
          <a:p>
            <a:pPr marL="628639" lvl="1" indent="-171450" fontAlgn="ctr">
              <a:buFont typeface="Arial" panose="020B0604020202020204" pitchFamily="34" charset="0"/>
              <a:buChar char="•"/>
            </a:pPr>
            <a:r>
              <a:rPr lang="sv-SE" i="0" dirty="0" smtClean="0"/>
              <a:t>delaktighet och inflytande?</a:t>
            </a:r>
          </a:p>
          <a:p>
            <a:pPr marL="171439" indent="-171450" fontAlgn="ctr">
              <a:buFont typeface="Arial" panose="020B0604020202020204" pitchFamily="34" charset="0"/>
              <a:buChar char="•"/>
            </a:pPr>
            <a:r>
              <a:rPr lang="sv-SE" i="0" dirty="0" smtClean="0"/>
              <a:t>Kan </a:t>
            </a:r>
            <a:r>
              <a:rPr lang="sv-SE" i="0" dirty="0"/>
              <a:t>det hända </a:t>
            </a:r>
            <a:r>
              <a:rPr lang="sv-SE" i="0" dirty="0" smtClean="0"/>
              <a:t>att </a:t>
            </a:r>
            <a:r>
              <a:rPr lang="sv-SE" i="0" dirty="0"/>
              <a:t>vårt sätt att göra leder till omotiverade skillnader i</a:t>
            </a:r>
          </a:p>
          <a:p>
            <a:pPr marL="628639" lvl="1" indent="-171450" fontAlgn="ctr">
              <a:buFont typeface="Arial" panose="020B0604020202020204" pitchFamily="34" charset="0"/>
              <a:buChar char="•"/>
            </a:pPr>
            <a:r>
              <a:rPr lang="sv-SE" i="0" dirty="0"/>
              <a:t>resultat och effekter för olika </a:t>
            </a:r>
            <a:r>
              <a:rPr lang="sv-SE" i="0" dirty="0" smtClean="0"/>
              <a:t>grupper?</a:t>
            </a:r>
          </a:p>
          <a:p>
            <a:pPr marL="628639" lvl="1" indent="-171450" fontAlgn="ctr">
              <a:buFont typeface="Arial" panose="020B0604020202020204" pitchFamily="34" charset="0"/>
              <a:buChar char="•"/>
            </a:pPr>
            <a:endParaRPr lang="sv-SE" sz="1100" dirty="0"/>
          </a:p>
          <a:p>
            <a:pPr fontAlgn="ctr"/>
            <a:r>
              <a:rPr lang="sv-SE" b="1" dirty="0" smtClean="0"/>
              <a:t>Andra </a:t>
            </a:r>
            <a:r>
              <a:rPr lang="sv-SE" b="1" dirty="0"/>
              <a:t>steget: justera </a:t>
            </a:r>
            <a:r>
              <a:rPr lang="sv-SE" b="1" dirty="0" smtClean="0"/>
              <a:t>utifrån svaren</a:t>
            </a:r>
          </a:p>
          <a:p>
            <a:pPr fontAlgn="ctr"/>
            <a:r>
              <a:rPr lang="sv-SE" i="0" dirty="0" smtClean="0"/>
              <a:t>Utifrån svaren: justera i verksamheten, arbetssätten och bemötandet för att skapa mer jämlika möjligheter. Hur ska vi göra för att göra olika utifrån olika behov och förutsättningar? Hur ska vi göra för att förändra de hinder eller begränsningar som finns i vår verksamhet och våra arbetssätt</a:t>
            </a:r>
            <a:r>
              <a:rPr lang="sv-SE" i="0" dirty="0"/>
              <a:t>? Hur ska vi göra </a:t>
            </a:r>
            <a:r>
              <a:rPr lang="sv-SE" i="0" dirty="0" smtClean="0"/>
              <a:t>för </a:t>
            </a:r>
            <a:r>
              <a:rPr lang="sv-SE" i="0" dirty="0"/>
              <a:t>att skapa mer jämlika möjligheter? </a:t>
            </a:r>
            <a:endParaRPr lang="sv-SE" sz="2000" i="0" dirty="0">
              <a:solidFill>
                <a:prstClr val="black"/>
              </a:solidFill>
            </a:endParaRPr>
          </a:p>
          <a:p>
            <a:pPr algn="l" fontAlgn="ctr"/>
            <a:endParaRPr lang="sv-SE" sz="1050" i="0" dirty="0" smtClean="0">
              <a:solidFill>
                <a:prstClr val="black"/>
              </a:solidFill>
            </a:endParaRPr>
          </a:p>
          <a:p>
            <a:pPr indent="-11" fontAlgn="ctr"/>
            <a:r>
              <a:rPr lang="sv-SE" sz="800" i="0" dirty="0" smtClean="0">
                <a:solidFill>
                  <a:prstClr val="black"/>
                </a:solidFill>
              </a:rPr>
              <a:t>*Grupper </a:t>
            </a:r>
            <a:r>
              <a:rPr lang="sv-SE" sz="800" i="0" dirty="0">
                <a:solidFill>
                  <a:prstClr val="black"/>
                </a:solidFill>
              </a:rPr>
              <a:t>kan t.ex. vara utifrån: kön, könsöverskridande </a:t>
            </a:r>
            <a:r>
              <a:rPr lang="sv-SE" sz="800" i="0" dirty="0" smtClean="0">
                <a:solidFill>
                  <a:prstClr val="black"/>
                </a:solidFill>
              </a:rPr>
              <a:t>identitet</a:t>
            </a:r>
            <a:r>
              <a:rPr lang="sv-SE" sz="800" i="0" dirty="0">
                <a:solidFill>
                  <a:prstClr val="black"/>
                </a:solidFill>
              </a:rPr>
              <a:t>, ålder, etnisk tillhörighet, </a:t>
            </a:r>
            <a:r>
              <a:rPr lang="sv-SE" sz="800" i="0" dirty="0" smtClean="0">
                <a:solidFill>
                  <a:prstClr val="black"/>
                </a:solidFill>
              </a:rPr>
              <a:t>religion/trosuppfattning</a:t>
            </a:r>
            <a:r>
              <a:rPr lang="sv-SE" sz="800" i="0" dirty="0">
                <a:solidFill>
                  <a:prstClr val="black"/>
                </a:solidFill>
              </a:rPr>
              <a:t>, funktionsnedsättning, sexuell läggning, </a:t>
            </a:r>
            <a:r>
              <a:rPr lang="sv-SE" sz="800" i="0" dirty="0" smtClean="0">
                <a:solidFill>
                  <a:prstClr val="black"/>
                </a:solidFill>
              </a:rPr>
              <a:t>socioekonomisk </a:t>
            </a:r>
            <a:r>
              <a:rPr lang="sv-SE" sz="800" i="0" dirty="0">
                <a:solidFill>
                  <a:prstClr val="black"/>
                </a:solidFill>
              </a:rPr>
              <a:t>position eller var i länet en verkar och bor. </a:t>
            </a:r>
            <a:r>
              <a:rPr lang="sv-SE" sz="800" i="0" dirty="0" smtClean="0"/>
              <a:t>Kom </a:t>
            </a:r>
            <a:r>
              <a:rPr lang="sv-SE" sz="800" i="0" dirty="0"/>
              <a:t>ihåg att en individ inte bara tillhör en grupp, utan fler. Kombinationer av dessa grupper kan innebära särskilda utmaningar vi i våra verksamheter och uppdrag behöver ta hänsyn till. </a:t>
            </a:r>
            <a:endParaRPr lang="sv-SE" sz="800" i="0" dirty="0" smtClean="0"/>
          </a:p>
          <a:p>
            <a:pPr indent="-11" fontAlgn="ctr"/>
            <a:r>
              <a:rPr lang="sv-SE" sz="800" i="0" dirty="0" smtClean="0"/>
              <a:t>*Omotiverade skillnader är skillnader </a:t>
            </a:r>
            <a:r>
              <a:rPr lang="sv-SE" sz="800" i="0" dirty="0"/>
              <a:t>som inte kan förklaras av en persons egna preferenser, </a:t>
            </a:r>
            <a:r>
              <a:rPr lang="sv-SE" sz="800" i="0" dirty="0" smtClean="0"/>
              <a:t>egna behov eller </a:t>
            </a:r>
            <a:r>
              <a:rPr lang="sv-SE" sz="800" i="0" dirty="0"/>
              <a:t>medicinska avvägningar. </a:t>
            </a:r>
          </a:p>
          <a:p>
            <a:pPr indent="-11" fontAlgn="ctr"/>
            <a:endParaRPr lang="sv-SE" dirty="0"/>
          </a:p>
        </p:txBody>
      </p:sp>
      <p:sp>
        <p:nvSpPr>
          <p:cNvPr id="2" name="Platshållare för bildobjekt 1"/>
          <p:cNvSpPr>
            <a:spLocks noGrp="1" noRot="1" noChangeAspect="1"/>
          </p:cNvSpPr>
          <p:nvPr>
            <p:ph type="sldImg"/>
          </p:nvPr>
        </p:nvSpPr>
        <p:spPr>
          <a:xfrm>
            <a:off x="260350" y="-11113"/>
            <a:ext cx="6334125" cy="3562351"/>
          </a:xfrm>
          <a:ln>
            <a:solidFill>
              <a:schemeClr val="bg1"/>
            </a:solidFill>
          </a:ln>
        </p:spPr>
      </p:sp>
    </p:spTree>
    <p:extLst>
      <p:ext uri="{BB962C8B-B14F-4D97-AF65-F5344CB8AC3E}">
        <p14:creationId xmlns:p14="http://schemas.microsoft.com/office/powerpoint/2010/main" val="13674442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ida 1 - Rubrik, underrubrik, bildkollage">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0" y="4320000"/>
            <a:ext cx="7824272"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smtClean="0"/>
              <a:t>Klicka här för att skriva in en underrubrik</a:t>
            </a:r>
            <a:endParaRPr lang="sv-SE" dirty="0"/>
          </a:p>
        </p:txBody>
      </p:sp>
      <p:sp>
        <p:nvSpPr>
          <p:cNvPr id="10" name="Platshållare för bild 9"/>
          <p:cNvSpPr>
            <a:spLocks noGrp="1"/>
          </p:cNvSpPr>
          <p:nvPr>
            <p:ph type="pic" sz="quarter" idx="14" hasCustomPrompt="1"/>
          </p:nvPr>
        </p:nvSpPr>
        <p:spPr>
          <a:xfrm>
            <a:off x="6372000" y="0"/>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smtClean="0"/>
              <a:t>Klicka på ikonen för att </a:t>
            </a:r>
            <a:br>
              <a:rPr lang="sv-SE" dirty="0" smtClean="0"/>
            </a:br>
            <a:r>
              <a:rPr lang="sv-SE" dirty="0" smtClean="0"/>
              <a:t>lägga till en bild</a:t>
            </a:r>
          </a:p>
        </p:txBody>
      </p:sp>
      <p:sp>
        <p:nvSpPr>
          <p:cNvPr id="11" name="Platshållare för bild 9"/>
          <p:cNvSpPr>
            <a:spLocks noGrp="1"/>
          </p:cNvSpPr>
          <p:nvPr>
            <p:ph type="pic" sz="quarter" idx="15" hasCustomPrompt="1"/>
          </p:nvPr>
        </p:nvSpPr>
        <p:spPr>
          <a:xfrm>
            <a:off x="9306000" y="0"/>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smtClean="0"/>
              <a:t>Klicka på ikonen för att </a:t>
            </a:r>
            <a:br>
              <a:rPr lang="sv-SE" dirty="0" smtClean="0"/>
            </a:br>
            <a:r>
              <a:rPr lang="sv-SE" dirty="0" smtClean="0"/>
              <a:t>lägga till en bild</a:t>
            </a:r>
          </a:p>
        </p:txBody>
      </p:sp>
      <p:sp>
        <p:nvSpPr>
          <p:cNvPr id="12" name="Platshållare för bild 9"/>
          <p:cNvSpPr>
            <a:spLocks noGrp="1"/>
          </p:cNvSpPr>
          <p:nvPr>
            <p:ph type="pic" sz="quarter" idx="16" hasCustomPrompt="1"/>
          </p:nvPr>
        </p:nvSpPr>
        <p:spPr>
          <a:xfrm>
            <a:off x="9306000" y="2204864"/>
            <a:ext cx="2880000" cy="21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dirty="0" smtClean="0"/>
              <a:t>Klicka på ikonen för att </a:t>
            </a:r>
            <a:br>
              <a:rPr lang="sv-SE" dirty="0" smtClean="0"/>
            </a:br>
            <a:r>
              <a:rPr lang="sv-SE" dirty="0" smtClean="0"/>
              <a:t>lägga till en bild</a:t>
            </a:r>
          </a:p>
        </p:txBody>
      </p:sp>
      <p:sp>
        <p:nvSpPr>
          <p:cNvPr id="2" name="Rubrik 1"/>
          <p:cNvSpPr>
            <a:spLocks noGrp="1"/>
          </p:cNvSpPr>
          <p:nvPr>
            <p:ph type="ctrTitle" hasCustomPrompt="1"/>
          </p:nvPr>
        </p:nvSpPr>
        <p:spPr>
          <a:xfrm>
            <a:off x="720000" y="2808000"/>
            <a:ext cx="7824272" cy="1440000"/>
          </a:xfrm>
        </p:spPr>
        <p:txBody>
          <a:bodyPr anchor="b"/>
          <a:lstStyle>
            <a:lvl1pPr algn="l">
              <a:defRPr sz="5100"/>
            </a:lvl1pPr>
          </a:lstStyle>
          <a:p>
            <a:r>
              <a:rPr lang="sv-SE" dirty="0" smtClean="0"/>
              <a:t>Klicka här för att skriva in en rubrik</a:t>
            </a:r>
            <a:endParaRPr lang="sv-SE" dirty="0"/>
          </a:p>
        </p:txBody>
      </p:sp>
      <p:sp>
        <p:nvSpPr>
          <p:cNvPr id="9" name="Platshållare för bild 9"/>
          <p:cNvSpPr>
            <a:spLocks noGrp="1"/>
          </p:cNvSpPr>
          <p:nvPr>
            <p:ph type="pic" sz="quarter" idx="17"/>
          </p:nvPr>
        </p:nvSpPr>
        <p:spPr>
          <a:xfrm>
            <a:off x="4528800" y="0"/>
            <a:ext cx="1800000" cy="12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smtClean="0"/>
              <a:t>Klicka på ikonen för att lägga till en bild</a:t>
            </a:r>
            <a:endParaRPr lang="sv-SE" dirty="0" smtClean="0"/>
          </a:p>
        </p:txBody>
      </p:sp>
      <p:sp>
        <p:nvSpPr>
          <p:cNvPr id="13" name="Platshållare för bild 9"/>
          <p:cNvSpPr>
            <a:spLocks noGrp="1"/>
          </p:cNvSpPr>
          <p:nvPr>
            <p:ph type="pic" sz="quarter" idx="18"/>
          </p:nvPr>
        </p:nvSpPr>
        <p:spPr>
          <a:xfrm>
            <a:off x="10392000" y="4410000"/>
            <a:ext cx="1800000" cy="1260000"/>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500"/>
            </a:lvl1pPr>
          </a:lstStyle>
          <a:p>
            <a:r>
              <a:rPr lang="sv-SE" smtClean="0"/>
              <a:t>Klicka på ikonen för att lägga till en bild</a:t>
            </a:r>
            <a:endParaRPr lang="sv-SE" dirty="0" smtClean="0"/>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16" name="Bildobjekt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27495359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nehållssida - Rubrik och 3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smtClean="0"/>
              <a:t>Klicka här för att ändra format</a:t>
            </a:r>
            <a:endParaRPr lang="sv-SE" dirty="0"/>
          </a:p>
        </p:txBody>
      </p:sp>
      <p:sp>
        <p:nvSpPr>
          <p:cNvPr id="7" name="Platshållare för innehåll 2"/>
          <p:cNvSpPr>
            <a:spLocks noGrp="1"/>
          </p:cNvSpPr>
          <p:nvPr>
            <p:ph idx="1" hasCustomPrompt="1"/>
          </p:nvPr>
        </p:nvSpPr>
        <p:spPr>
          <a:xfrm>
            <a:off x="720000" y="2052000"/>
            <a:ext cx="3477600" cy="4140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bilderna nedan</a:t>
            </a:r>
          </a:p>
        </p:txBody>
      </p:sp>
      <p:sp>
        <p:nvSpPr>
          <p:cNvPr id="8" name="Platshållare för innehåll 2"/>
          <p:cNvSpPr>
            <a:spLocks noGrp="1"/>
          </p:cNvSpPr>
          <p:nvPr>
            <p:ph idx="10" hasCustomPrompt="1"/>
          </p:nvPr>
        </p:nvSpPr>
        <p:spPr>
          <a:xfrm>
            <a:off x="4381876" y="2052000"/>
            <a:ext cx="3477600" cy="4140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bilderna nedan</a:t>
            </a:r>
          </a:p>
        </p:txBody>
      </p:sp>
      <p:sp>
        <p:nvSpPr>
          <p:cNvPr id="9" name="Platshållare för innehåll 2"/>
          <p:cNvSpPr>
            <a:spLocks noGrp="1"/>
          </p:cNvSpPr>
          <p:nvPr>
            <p:ph idx="11" hasCustomPrompt="1"/>
          </p:nvPr>
        </p:nvSpPr>
        <p:spPr>
          <a:xfrm>
            <a:off x="8043750" y="2052000"/>
            <a:ext cx="3477600" cy="4140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bilderna nedan</a:t>
            </a:r>
          </a:p>
        </p:txBody>
      </p:sp>
    </p:spTree>
    <p:extLst>
      <p:ext uri="{BB962C8B-B14F-4D97-AF65-F5344CB8AC3E}">
        <p14:creationId xmlns:p14="http://schemas.microsoft.com/office/powerpoint/2010/main" val="247799807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3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smtClean="0"/>
              <a:t>Klicka här för att ändra format</a:t>
            </a:r>
            <a:endParaRPr lang="sv-SE" dirty="0"/>
          </a:p>
        </p:txBody>
      </p:sp>
      <p:sp>
        <p:nvSpPr>
          <p:cNvPr id="8" name="Platshållare för text 8"/>
          <p:cNvSpPr>
            <a:spLocks noGrp="1"/>
          </p:cNvSpPr>
          <p:nvPr>
            <p:ph type="body" sz="quarter" idx="17" hasCustomPrompt="1"/>
          </p:nvPr>
        </p:nvSpPr>
        <p:spPr>
          <a:xfrm>
            <a:off x="719999" y="2052000"/>
            <a:ext cx="10800000" cy="432000"/>
          </a:xfrm>
        </p:spPr>
        <p:txBody>
          <a:bodyPr anchor="ctr" anchorCtr="0"/>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a:lvl1pPr>
          </a:lstStyle>
          <a:p>
            <a:pPr marL="0" marR="0" lvl="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a:pPr>
            <a:r>
              <a:rPr lang="sv-SE" dirty="0" smtClean="0"/>
              <a:t>Klicka här för att skriva in en underrubrik</a:t>
            </a:r>
          </a:p>
        </p:txBody>
      </p:sp>
      <p:sp>
        <p:nvSpPr>
          <p:cNvPr id="7" name="Platshållare för innehåll 2"/>
          <p:cNvSpPr>
            <a:spLocks noGrp="1"/>
          </p:cNvSpPr>
          <p:nvPr>
            <p:ph idx="1" hasCustomPrompt="1"/>
          </p:nvPr>
        </p:nvSpPr>
        <p:spPr>
          <a:xfrm>
            <a:off x="720000" y="2556000"/>
            <a:ext cx="3477600" cy="3636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ikonerna nedan</a:t>
            </a:r>
          </a:p>
        </p:txBody>
      </p:sp>
      <p:sp>
        <p:nvSpPr>
          <p:cNvPr id="9" name="Platshållare för innehåll 2"/>
          <p:cNvSpPr>
            <a:spLocks noGrp="1"/>
          </p:cNvSpPr>
          <p:nvPr>
            <p:ph idx="10" hasCustomPrompt="1"/>
          </p:nvPr>
        </p:nvSpPr>
        <p:spPr>
          <a:xfrm>
            <a:off x="4381876" y="2556000"/>
            <a:ext cx="3477600" cy="3636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ikonerna nedan</a:t>
            </a:r>
          </a:p>
        </p:txBody>
      </p:sp>
      <p:sp>
        <p:nvSpPr>
          <p:cNvPr id="11" name="Platshållare för innehåll 2"/>
          <p:cNvSpPr>
            <a:spLocks noGrp="1"/>
          </p:cNvSpPr>
          <p:nvPr>
            <p:ph idx="11" hasCustomPrompt="1"/>
          </p:nvPr>
        </p:nvSpPr>
        <p:spPr>
          <a:xfrm>
            <a:off x="8043750" y="2556000"/>
            <a:ext cx="3477600" cy="3636000"/>
          </a:xfrm>
        </p:spPr>
        <p:txBody>
          <a:bodyPr>
            <a:normAutofit/>
          </a:bodyPr>
          <a:lstStyle>
            <a:lvl1pPr marL="180975" indent="-180975">
              <a:buFont typeface="Arial" panose="020B0604020202020204" pitchFamily="34" charset="0"/>
              <a:buChar char="•"/>
              <a:defRPr sz="1800"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145887988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nehållssida - 4 bilder utan rubrik">
    <p:spTree>
      <p:nvGrpSpPr>
        <p:cNvPr id="1" name=""/>
        <p:cNvGrpSpPr/>
        <p:nvPr/>
      </p:nvGrpSpPr>
      <p:grpSpPr>
        <a:xfrm>
          <a:off x="0" y="0"/>
          <a:ext cx="0" cy="0"/>
          <a:chOff x="0" y="0"/>
          <a:chExt cx="0" cy="0"/>
        </a:xfrm>
      </p:grpSpPr>
      <p:sp>
        <p:nvSpPr>
          <p:cNvPr id="10" name="Platshållare för bild 7"/>
          <p:cNvSpPr>
            <a:spLocks noGrp="1"/>
          </p:cNvSpPr>
          <p:nvPr>
            <p:ph type="pic" sz="quarter" idx="14"/>
          </p:nvPr>
        </p:nvSpPr>
        <p:spPr>
          <a:xfrm>
            <a:off x="720000" y="1440000"/>
            <a:ext cx="5292000" cy="2061008"/>
          </a:xfrm>
        </p:spPr>
        <p:txBody>
          <a:bodyPr>
            <a:normAutofit/>
          </a:bodyPr>
          <a:lstStyle>
            <a:lvl1pPr marL="0" indent="0">
              <a:buNone/>
              <a:defRPr sz="1600"/>
            </a:lvl1pPr>
          </a:lstStyle>
          <a:p>
            <a:r>
              <a:rPr lang="sv-SE" smtClean="0"/>
              <a:t>Klicka på ikonen för att lägga till en bild</a:t>
            </a:r>
            <a:endParaRPr lang="sv-SE" dirty="0"/>
          </a:p>
        </p:txBody>
      </p:sp>
      <p:sp>
        <p:nvSpPr>
          <p:cNvPr id="9" name="Platshållare för bild 7"/>
          <p:cNvSpPr>
            <a:spLocks noGrp="1"/>
          </p:cNvSpPr>
          <p:nvPr>
            <p:ph type="pic" sz="quarter" idx="15"/>
          </p:nvPr>
        </p:nvSpPr>
        <p:spPr>
          <a:xfrm>
            <a:off x="6156000" y="1440000"/>
            <a:ext cx="5328000" cy="2061008"/>
          </a:xfrm>
        </p:spPr>
        <p:txBody>
          <a:bodyPr>
            <a:normAutofit/>
          </a:bodyPr>
          <a:lstStyle>
            <a:lvl1pPr marL="0" indent="0">
              <a:buNone/>
              <a:defRPr sz="1600"/>
            </a:lvl1pPr>
          </a:lstStyle>
          <a:p>
            <a:r>
              <a:rPr lang="sv-SE" smtClean="0"/>
              <a:t>Klicka på ikonen för att lägga till en bild</a:t>
            </a:r>
            <a:endParaRPr lang="sv-SE"/>
          </a:p>
        </p:txBody>
      </p:sp>
      <p:sp>
        <p:nvSpPr>
          <p:cNvPr id="11" name="Platshållare för bild 7"/>
          <p:cNvSpPr>
            <a:spLocks noGrp="1"/>
          </p:cNvSpPr>
          <p:nvPr>
            <p:ph type="pic" sz="quarter" idx="16"/>
          </p:nvPr>
        </p:nvSpPr>
        <p:spPr>
          <a:xfrm>
            <a:off x="720000" y="3645024"/>
            <a:ext cx="5292000" cy="2097272"/>
          </a:xfrm>
        </p:spPr>
        <p:txBody>
          <a:bodyPr>
            <a:normAutofit/>
          </a:bodyPr>
          <a:lstStyle>
            <a:lvl1pPr marL="0" indent="0">
              <a:buNone/>
              <a:defRPr sz="1600"/>
            </a:lvl1pPr>
          </a:lstStyle>
          <a:p>
            <a:r>
              <a:rPr lang="sv-SE" smtClean="0"/>
              <a:t>Klicka på ikonen för att lägga till en bild</a:t>
            </a:r>
            <a:endParaRPr lang="sv-SE" dirty="0"/>
          </a:p>
        </p:txBody>
      </p:sp>
      <p:sp>
        <p:nvSpPr>
          <p:cNvPr id="12" name="Platshållare för bild 7"/>
          <p:cNvSpPr>
            <a:spLocks noGrp="1"/>
          </p:cNvSpPr>
          <p:nvPr>
            <p:ph type="pic" sz="quarter" idx="17"/>
          </p:nvPr>
        </p:nvSpPr>
        <p:spPr>
          <a:xfrm>
            <a:off x="6156000" y="3645024"/>
            <a:ext cx="5328000" cy="2097272"/>
          </a:xfrm>
        </p:spPr>
        <p:txBody>
          <a:bodyPr>
            <a:normAutofit/>
          </a:bodyPr>
          <a:lstStyle>
            <a:lvl1pPr marL="0" indent="0">
              <a:buNone/>
              <a:defRPr sz="1600"/>
            </a:lvl1pPr>
          </a:lstStyle>
          <a:p>
            <a:r>
              <a:rPr lang="sv-SE" smtClean="0"/>
              <a:t>Klicka på ikonen för att lägga till en bild</a:t>
            </a:r>
            <a:endParaRPr lang="sv-SE"/>
          </a:p>
        </p:txBody>
      </p:sp>
    </p:spTree>
    <p:extLst>
      <p:ext uri="{BB962C8B-B14F-4D97-AF65-F5344CB8AC3E}">
        <p14:creationId xmlns:p14="http://schemas.microsoft.com/office/powerpoint/2010/main" val="297455798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ehållssida - Stor bild utan rubrik">
    <p:spTree>
      <p:nvGrpSpPr>
        <p:cNvPr id="1" name=""/>
        <p:cNvGrpSpPr/>
        <p:nvPr/>
      </p:nvGrpSpPr>
      <p:grpSpPr>
        <a:xfrm>
          <a:off x="0" y="0"/>
          <a:ext cx="0" cy="0"/>
          <a:chOff x="0" y="0"/>
          <a:chExt cx="0" cy="0"/>
        </a:xfrm>
      </p:grpSpPr>
      <p:sp>
        <p:nvSpPr>
          <p:cNvPr id="3" name="Platshållare för innehåll 2"/>
          <p:cNvSpPr>
            <a:spLocks noGrp="1"/>
          </p:cNvSpPr>
          <p:nvPr>
            <p:ph idx="1" hasCustomPrompt="1"/>
          </p:nvPr>
        </p:nvSpPr>
        <p:spPr>
          <a:xfrm>
            <a:off x="720000" y="1440000"/>
            <a:ext cx="10800000" cy="4248000"/>
          </a:xfrm>
        </p:spPr>
        <p:txBody>
          <a:bodyPr>
            <a:normAutofit/>
          </a:bodyPr>
          <a:lstStyle>
            <a:lvl1pPr>
              <a:defRPr sz="2000"/>
            </a:lvl1pPr>
            <a:lvl2pPr>
              <a:defRPr sz="1900"/>
            </a:lvl2pPr>
            <a:lvl3pPr>
              <a:defRPr sz="1600"/>
            </a:lvl3pPr>
            <a:lvl4pPr>
              <a:defRPr sz="1500"/>
            </a:lvl4pPr>
            <a:lvl5pPr>
              <a:defRPr sz="1200"/>
            </a:lvl5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340922016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lsida med bild">
    <p:spTree>
      <p:nvGrpSpPr>
        <p:cNvPr id="1" name=""/>
        <p:cNvGrpSpPr/>
        <p:nvPr/>
      </p:nvGrpSpPr>
      <p:grpSpPr>
        <a:xfrm>
          <a:off x="0" y="0"/>
          <a:ext cx="0" cy="0"/>
          <a:chOff x="0" y="0"/>
          <a:chExt cx="0" cy="0"/>
        </a:xfrm>
      </p:grpSpPr>
      <p:sp>
        <p:nvSpPr>
          <p:cNvPr id="3" name="Platshållare för innehåll 2"/>
          <p:cNvSpPr>
            <a:spLocks noGrp="1"/>
          </p:cNvSpPr>
          <p:nvPr>
            <p:ph idx="1" hasCustomPrompt="1"/>
          </p:nvPr>
        </p:nvSpPr>
        <p:spPr>
          <a:xfrm>
            <a:off x="0" y="0"/>
            <a:ext cx="12192000" cy="6858000"/>
          </a:xfrm>
        </p:spPr>
        <p:txBody>
          <a:bodyPr>
            <a:normAutofit/>
          </a:bodyPr>
          <a:lstStyle>
            <a:lvl1pPr marL="0" indent="0">
              <a:buNone/>
              <a:defRPr sz="2000"/>
            </a:lvl1pPr>
            <a:lvl2pPr>
              <a:defRPr sz="1900"/>
            </a:lvl2pPr>
            <a:lvl3pPr>
              <a:defRPr sz="1600"/>
            </a:lvl3pPr>
            <a:lvl4pPr>
              <a:defRPr sz="1500"/>
            </a:lvl4pPr>
            <a:lvl5pPr>
              <a:defRPr sz="1200"/>
            </a:lvl5pPr>
          </a:lstStyle>
          <a:p>
            <a:pPr lvl="0"/>
            <a:r>
              <a:rPr lang="sv-SE" dirty="0" smtClean="0"/>
              <a:t>Klicka här för att skriva in text eller välj objekt på bilderna nedan</a:t>
            </a:r>
          </a:p>
        </p:txBody>
      </p:sp>
    </p:spTree>
    <p:extLst>
      <p:ext uri="{BB962C8B-B14F-4D97-AF65-F5344CB8AC3E}">
        <p14:creationId xmlns:p14="http://schemas.microsoft.com/office/powerpoint/2010/main" val="353695257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vslut">
    <p:spTree>
      <p:nvGrpSpPr>
        <p:cNvPr id="1" name=""/>
        <p:cNvGrpSpPr/>
        <p:nvPr/>
      </p:nvGrpSpPr>
      <p:grpSpPr>
        <a:xfrm>
          <a:off x="0" y="0"/>
          <a:ext cx="0" cy="0"/>
          <a:chOff x="0" y="0"/>
          <a:chExt cx="0" cy="0"/>
        </a:xfrm>
      </p:grpSpPr>
      <p:sp>
        <p:nvSpPr>
          <p:cNvPr id="3" name="textruta 2"/>
          <p:cNvSpPr txBox="1"/>
          <p:nvPr userDrawn="1"/>
        </p:nvSpPr>
        <p:spPr>
          <a:xfrm>
            <a:off x="3479907" y="4439403"/>
            <a:ext cx="5232187" cy="369332"/>
          </a:xfrm>
          <a:prstGeom prst="rect">
            <a:avLst/>
          </a:prstGeom>
          <a:noFill/>
        </p:spPr>
        <p:txBody>
          <a:bodyPr wrap="square" lIns="0" tIns="0" rIns="0" bIns="0" rtlCol="0">
            <a:spAutoFit/>
          </a:bodyPr>
          <a:lstStyle/>
          <a:p>
            <a:pPr algn="ctr"/>
            <a:r>
              <a:rPr lang="sv-SE" sz="2400" b="1" i="0" u="none" strike="noStrike" kern="1200" baseline="0" dirty="0" smtClean="0">
                <a:solidFill>
                  <a:schemeClr val="tx1"/>
                </a:solidFill>
                <a:latin typeface="+mn-lt"/>
                <a:ea typeface="+mn-ea"/>
                <a:cs typeface="+mn-cs"/>
              </a:rPr>
              <a:t>regiongavleborg.se </a:t>
            </a:r>
            <a:endParaRPr lang="sv-SE" sz="2800" b="1" dirty="0"/>
          </a:p>
        </p:txBody>
      </p:sp>
      <p:pic>
        <p:nvPicPr>
          <p:cNvPr id="1026" name="Picture 2" descr="G:\Information\Mallar\Mallar Visuell identitet\@Regionmallar_2015\Logotyper\Koncernlogotyp region\Koncernlogotyp färg\Koncernlogotyp_färg.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86778" y="2852936"/>
            <a:ext cx="4018447" cy="1210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9478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sida 2 - Rubrik och underrubrik">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720002" y="5085016"/>
            <a:ext cx="10801351"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smtClean="0"/>
              <a:t>Klicka här för att skriva in en underrubrik</a:t>
            </a:r>
            <a:endParaRPr lang="sv-SE" dirty="0"/>
          </a:p>
        </p:txBody>
      </p:sp>
      <p:sp>
        <p:nvSpPr>
          <p:cNvPr id="2" name="Rubrik 1"/>
          <p:cNvSpPr>
            <a:spLocks noGrp="1"/>
          </p:cNvSpPr>
          <p:nvPr>
            <p:ph type="ctrTitle" hasCustomPrompt="1"/>
          </p:nvPr>
        </p:nvSpPr>
        <p:spPr>
          <a:xfrm>
            <a:off x="720002" y="3573016"/>
            <a:ext cx="10801351" cy="1440000"/>
          </a:xfrm>
        </p:spPr>
        <p:txBody>
          <a:bodyPr anchor="b"/>
          <a:lstStyle>
            <a:lvl1pPr algn="l">
              <a:defRPr sz="5100"/>
            </a:lvl1pPr>
          </a:lstStyle>
          <a:p>
            <a:r>
              <a:rPr lang="sv-SE" dirty="0" smtClean="0"/>
              <a:t>Klicka här för att skriva in en rubrik</a:t>
            </a:r>
            <a:endParaRPr lang="sv-SE" dirty="0"/>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31247275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sida 3 - Rubrik, underrubrik, stående bild till höger">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720001" y="2060848"/>
            <a:ext cx="5880057" cy="2160000"/>
          </a:xfrm>
        </p:spPr>
        <p:txBody>
          <a:bodyPr anchor="b">
            <a:normAutofit/>
          </a:bodyPr>
          <a:lstStyle>
            <a:lvl1pPr algn="l">
              <a:defRPr sz="4400"/>
            </a:lvl1pPr>
          </a:lstStyle>
          <a:p>
            <a:r>
              <a:rPr lang="sv-SE" dirty="0" smtClean="0"/>
              <a:t>Klicka här för att skriva in en rubrik</a:t>
            </a:r>
            <a:endParaRPr lang="sv-SE" dirty="0"/>
          </a:p>
        </p:txBody>
      </p:sp>
      <p:sp>
        <p:nvSpPr>
          <p:cNvPr id="3" name="Underrubrik 2"/>
          <p:cNvSpPr>
            <a:spLocks noGrp="1"/>
          </p:cNvSpPr>
          <p:nvPr>
            <p:ph type="subTitle" idx="1" hasCustomPrompt="1"/>
          </p:nvPr>
        </p:nvSpPr>
        <p:spPr>
          <a:xfrm>
            <a:off x="720001" y="4320000"/>
            <a:ext cx="5880057" cy="720000"/>
          </a:xfrm>
        </p:spPr>
        <p:txBody>
          <a:bodyPr/>
          <a:lstStyle>
            <a:lvl1pPr marL="0" indent="0" algn="l">
              <a:buNone/>
              <a:defRPr sz="2400" b="0"/>
            </a:lvl1pPr>
            <a:lvl2pPr marL="457189" indent="0" algn="ctr">
              <a:buNone/>
              <a:defRPr sz="2000"/>
            </a:lvl2pPr>
            <a:lvl3pPr marL="914377" indent="0" algn="ctr">
              <a:buNone/>
              <a:defRPr sz="19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dirty="0" smtClean="0"/>
              <a:t>Klicka här för att skriva in en underrubrik</a:t>
            </a:r>
            <a:endParaRPr lang="sv-SE" dirty="0"/>
          </a:p>
        </p:txBody>
      </p:sp>
      <p:sp>
        <p:nvSpPr>
          <p:cNvPr id="9" name="Platshållare för bild 8"/>
          <p:cNvSpPr>
            <a:spLocks noGrp="1"/>
          </p:cNvSpPr>
          <p:nvPr>
            <p:ph type="pic" sz="quarter" idx="13"/>
          </p:nvPr>
        </p:nvSpPr>
        <p:spPr>
          <a:xfrm>
            <a:off x="6960096" y="0"/>
            <a:ext cx="5243904" cy="6858000"/>
          </a:xfrm>
        </p:spPr>
        <p:txBody>
          <a:bodyPr>
            <a:normAutofit/>
          </a:bodyPr>
          <a:lstStyle>
            <a:lvl1pPr marL="0" indent="0">
              <a:buNone/>
              <a:defRPr sz="1900"/>
            </a:lvl1pPr>
          </a:lstStyle>
          <a:p>
            <a:r>
              <a:rPr lang="sv-SE" smtClean="0"/>
              <a:t>Klicka på ikonen för att lägga till en bild</a:t>
            </a:r>
            <a:endParaRPr lang="sv-SE" dirty="0"/>
          </a:p>
        </p:txBody>
      </p:sp>
      <p:pic>
        <p:nvPicPr>
          <p:cNvPr id="10" name="Bildobjekt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2" y="540000"/>
            <a:ext cx="1192745" cy="360000"/>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16080" y="5733315"/>
            <a:ext cx="6192688" cy="1238748"/>
          </a:xfrm>
          <a:prstGeom prst="rect">
            <a:avLst/>
          </a:prstGeom>
        </p:spPr>
      </p:pic>
    </p:spTree>
    <p:extLst>
      <p:ext uri="{BB962C8B-B14F-4D97-AF65-F5344CB8AC3E}">
        <p14:creationId xmlns:p14="http://schemas.microsoft.com/office/powerpoint/2010/main" val="233929417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ehållssida - Rubrik och en ruta för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smtClean="0"/>
              <a:t>Klicka här för att skriva in en rubrik</a:t>
            </a:r>
            <a:endParaRPr lang="sv-SE" dirty="0"/>
          </a:p>
        </p:txBody>
      </p:sp>
      <p:sp>
        <p:nvSpPr>
          <p:cNvPr id="3" name="Platshållare för innehåll 2"/>
          <p:cNvSpPr>
            <a:spLocks noGrp="1"/>
          </p:cNvSpPr>
          <p:nvPr>
            <p:ph idx="1" hasCustomPrompt="1"/>
          </p:nvPr>
        </p:nvSpPr>
        <p:spPr>
          <a:xfrm>
            <a:off x="720000" y="2052000"/>
            <a:ext cx="10801349" cy="4140000"/>
          </a:xfrm>
        </p:spPr>
        <p:txBody>
          <a:bodyPr/>
          <a:lstStyle>
            <a:lvl1pPr marL="180975" indent="-180975">
              <a:buFont typeface="Arial" panose="020B0604020202020204" pitchFamily="34" charset="0"/>
              <a:buChar char="•"/>
              <a:defRPr/>
            </a:lvl1pPr>
            <a:lvl2pPr marL="274630" indent="0">
              <a:buFontTx/>
              <a:buNone/>
              <a:defRPr/>
            </a:lvl2pPr>
            <a:lvl3pPr marL="627047" indent="0">
              <a:buFontTx/>
              <a:buNone/>
              <a:defRPr/>
            </a:lvl3pPr>
            <a:lvl4pPr marL="1071536" indent="0">
              <a:buFontTx/>
              <a:buNone/>
              <a:defRPr/>
            </a:lvl4pPr>
            <a:lvl5pPr marL="1436651" indent="0">
              <a:buFontTx/>
              <a:buNone/>
              <a:defRPr/>
            </a:lvl5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27899517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en ruta för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smtClean="0"/>
              <a:t>Klicka här för att skriva in en rubrik</a:t>
            </a:r>
            <a:endParaRPr lang="sv-SE" dirty="0"/>
          </a:p>
        </p:txBody>
      </p:sp>
      <p:sp>
        <p:nvSpPr>
          <p:cNvPr id="3" name="Platshållare för innehåll 2"/>
          <p:cNvSpPr>
            <a:spLocks noGrp="1"/>
          </p:cNvSpPr>
          <p:nvPr>
            <p:ph idx="1" hasCustomPrompt="1"/>
          </p:nvPr>
        </p:nvSpPr>
        <p:spPr>
          <a:xfrm>
            <a:off x="720000" y="2556000"/>
            <a:ext cx="10801349" cy="3636000"/>
          </a:xfrm>
        </p:spPr>
        <p:txBody>
          <a:bodyPr>
            <a:normAutofit/>
          </a:bodyPr>
          <a:lstStyle>
            <a:lvl1pPr marL="180975" indent="-180975">
              <a:buFont typeface="Arial" panose="020B0604020202020204" pitchFamily="34" charset="0"/>
              <a:buChar char="•"/>
              <a:defRPr sz="2000"/>
            </a:lvl1pPr>
            <a:lvl2pPr marL="274630" indent="0">
              <a:buFontTx/>
              <a:buNone/>
              <a:defRPr sz="1900"/>
            </a:lvl2pPr>
            <a:lvl3pPr marL="627047" indent="0">
              <a:buFontTx/>
              <a:buNone/>
              <a:defRPr sz="1600"/>
            </a:lvl3pPr>
            <a:lvl4pPr marL="1071536" indent="0">
              <a:buFontTx/>
              <a:buNone/>
              <a:defRPr sz="1500"/>
            </a:lvl4pPr>
            <a:lvl5pPr marL="1436651" indent="0">
              <a:buFontTx/>
              <a:buNone/>
              <a:defRPr sz="1200"/>
            </a:lvl5pPr>
          </a:lstStyle>
          <a:p>
            <a:pPr lvl="0"/>
            <a:r>
              <a:rPr lang="sv-SE" dirty="0" smtClean="0"/>
              <a:t>Klicka här för att skriva in text eller välj objekt på ikonerna nedan</a:t>
            </a:r>
          </a:p>
        </p:txBody>
      </p:sp>
      <p:sp>
        <p:nvSpPr>
          <p:cNvPr id="8"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smtClean="0"/>
              <a:t>Klicka här för att skriva en underrubrik</a:t>
            </a:r>
            <a:endParaRPr lang="sv-SE" dirty="0"/>
          </a:p>
        </p:txBody>
      </p:sp>
    </p:spTree>
    <p:extLst>
      <p:ext uri="{BB962C8B-B14F-4D97-AF65-F5344CB8AC3E}">
        <p14:creationId xmlns:p14="http://schemas.microsoft.com/office/powerpoint/2010/main" val="19809421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ehållssida - Rubrik, punktlista och två rutor fö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smtClean="0"/>
              <a:t>Klicka här för att ändra format</a:t>
            </a:r>
            <a:endParaRPr lang="sv-SE" dirty="0"/>
          </a:p>
        </p:txBody>
      </p:sp>
      <p:sp>
        <p:nvSpPr>
          <p:cNvPr id="3" name="Platshållare för innehåll 2"/>
          <p:cNvSpPr>
            <a:spLocks noGrp="1"/>
          </p:cNvSpPr>
          <p:nvPr>
            <p:ph idx="1" hasCustomPrompt="1"/>
          </p:nvPr>
        </p:nvSpPr>
        <p:spPr>
          <a:xfrm>
            <a:off x="720000" y="2052000"/>
            <a:ext cx="5256000" cy="4140000"/>
          </a:xfrm>
        </p:spPr>
        <p:txBody>
          <a:bodyPr/>
          <a:lstStyle>
            <a:lvl1pPr marL="180975" indent="-180975">
              <a:buFont typeface="Arial" panose="020B0604020202020204" pitchFamily="34" charset="0"/>
              <a:buChar char="•"/>
              <a:defRPr baseline="0"/>
            </a:lvl1pPr>
            <a:lvl2pPr marL="274631" indent="0">
              <a:buNone/>
              <a:defRPr/>
            </a:lvl2pPr>
            <a:lvl3pPr marL="627047" indent="0">
              <a:buNone/>
              <a:defRPr/>
            </a:lvl3pPr>
            <a:lvl4pPr marL="985813" indent="0">
              <a:buNone/>
              <a:defRPr/>
            </a:lvl4pPr>
            <a:lvl5pPr marL="1342990" indent="0">
              <a:buNone/>
              <a:defRPr/>
            </a:lvl5pPr>
          </a:lstStyle>
          <a:p>
            <a:pPr lvl="0"/>
            <a:r>
              <a:rPr lang="sv-SE" dirty="0" smtClean="0"/>
              <a:t>Klicka här för att skriva in text eller välj objekt på ikonerna nedan</a:t>
            </a:r>
          </a:p>
        </p:txBody>
      </p:sp>
      <p:sp>
        <p:nvSpPr>
          <p:cNvPr id="5" name="Platshållare för innehåll 4"/>
          <p:cNvSpPr>
            <a:spLocks noGrp="1"/>
          </p:cNvSpPr>
          <p:nvPr>
            <p:ph sz="quarter" idx="14" hasCustomPrompt="1"/>
          </p:nvPr>
        </p:nvSpPr>
        <p:spPr>
          <a:xfrm>
            <a:off x="6265137" y="2052000"/>
            <a:ext cx="5256213" cy="4138612"/>
          </a:xfrm>
        </p:spPr>
        <p:txBody>
          <a:body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7699714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och två rutor för objekt">
    <p:spTree>
      <p:nvGrpSpPr>
        <p:cNvPr id="1" name=""/>
        <p:cNvGrpSpPr/>
        <p:nvPr/>
      </p:nvGrpSpPr>
      <p:grpSpPr>
        <a:xfrm>
          <a:off x="0" y="0"/>
          <a:ext cx="0" cy="0"/>
          <a:chOff x="0" y="0"/>
          <a:chExt cx="0" cy="0"/>
        </a:xfrm>
      </p:grpSpPr>
      <p:sp>
        <p:nvSpPr>
          <p:cNvPr id="2" name="Rubrik 1"/>
          <p:cNvSpPr>
            <a:spLocks noGrp="1"/>
          </p:cNvSpPr>
          <p:nvPr>
            <p:ph type="title"/>
          </p:nvPr>
        </p:nvSpPr>
        <p:spPr>
          <a:xfrm>
            <a:off x="720002" y="900000"/>
            <a:ext cx="10801348" cy="1080000"/>
          </a:xfrm>
        </p:spPr>
        <p:txBody>
          <a:bodyPr/>
          <a:lstStyle/>
          <a:p>
            <a:r>
              <a:rPr lang="sv-SE" smtClean="0"/>
              <a:t>Klicka här för att ändra format</a:t>
            </a:r>
            <a:endParaRPr lang="sv-SE" dirty="0"/>
          </a:p>
        </p:txBody>
      </p:sp>
      <p:sp>
        <p:nvSpPr>
          <p:cNvPr id="3" name="Platshållare för innehåll 2"/>
          <p:cNvSpPr>
            <a:spLocks noGrp="1"/>
          </p:cNvSpPr>
          <p:nvPr>
            <p:ph idx="1" hasCustomPrompt="1"/>
          </p:nvPr>
        </p:nvSpPr>
        <p:spPr>
          <a:xfrm>
            <a:off x="720000" y="2556000"/>
            <a:ext cx="5256000" cy="3636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smtClean="0"/>
              <a:t>Klicka här för att skriva in text eller välj objekt på ikonerna nedan</a:t>
            </a:r>
          </a:p>
        </p:txBody>
      </p:sp>
      <p:sp>
        <p:nvSpPr>
          <p:cNvPr id="7"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smtClean="0"/>
              <a:t>Klicka här för att skriva en underrubrik</a:t>
            </a:r>
            <a:endParaRPr lang="sv-SE" dirty="0"/>
          </a:p>
        </p:txBody>
      </p:sp>
      <p:sp>
        <p:nvSpPr>
          <p:cNvPr id="6" name="Platshållare för innehåll 4"/>
          <p:cNvSpPr>
            <a:spLocks noGrp="1"/>
          </p:cNvSpPr>
          <p:nvPr>
            <p:ph sz="quarter" idx="15" hasCustomPrompt="1"/>
          </p:nvPr>
        </p:nvSpPr>
        <p:spPr>
          <a:xfrm>
            <a:off x="6265137" y="2556000"/>
            <a:ext cx="5256213" cy="3634612"/>
          </a:xfrm>
        </p:spPr>
        <p:txBody>
          <a:bodyPr>
            <a:normAutofit/>
          </a:bodyPr>
          <a:lstStyle>
            <a:lvl1pPr>
              <a:defRPr sz="2000"/>
            </a:lvl1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14907345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ssida -Rubrik,  2 mindre objekt till vänster och 1 större objekt till hög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baseline="0"/>
            </a:lvl1pPr>
          </a:lstStyle>
          <a:p>
            <a:r>
              <a:rPr lang="sv-SE" dirty="0" smtClean="0"/>
              <a:t>Klicka här för att lägga till en rubrik</a:t>
            </a:r>
            <a:endParaRPr lang="sv-SE" dirty="0"/>
          </a:p>
        </p:txBody>
      </p:sp>
      <p:sp>
        <p:nvSpPr>
          <p:cNvPr id="3" name="Platshållare för innehåll 2"/>
          <p:cNvSpPr>
            <a:spLocks noGrp="1"/>
          </p:cNvSpPr>
          <p:nvPr>
            <p:ph idx="1" hasCustomPrompt="1"/>
          </p:nvPr>
        </p:nvSpPr>
        <p:spPr>
          <a:xfrm>
            <a:off x="5040000" y="2052000"/>
            <a:ext cx="6480000" cy="4113304"/>
          </a:xfrm>
        </p:spPr>
        <p:txBody>
          <a:bodyPr/>
          <a:lstStyle>
            <a:lvl1pPr>
              <a:defRPr/>
            </a:lvl1pPr>
          </a:lstStyle>
          <a:p>
            <a:pPr lvl="0"/>
            <a:r>
              <a:rPr lang="sv-SE" dirty="0" smtClean="0"/>
              <a:t>Klicka här för att skriva in text eller välj objekt på ikonerna nedan</a:t>
            </a:r>
          </a:p>
        </p:txBody>
      </p:sp>
      <p:sp>
        <p:nvSpPr>
          <p:cNvPr id="6" name="Platshållare för innehåll 2"/>
          <p:cNvSpPr>
            <a:spLocks noGrp="1"/>
          </p:cNvSpPr>
          <p:nvPr>
            <p:ph idx="10" hasCustomPrompt="1"/>
          </p:nvPr>
        </p:nvSpPr>
        <p:spPr>
          <a:xfrm>
            <a:off x="720000" y="2052000"/>
            <a:ext cx="3960000" cy="1980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16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smtClean="0"/>
              <a:t>Klicka här för att skriva in text eller välj objekt på ikonerna nedan</a:t>
            </a:r>
          </a:p>
        </p:txBody>
      </p:sp>
      <p:sp>
        <p:nvSpPr>
          <p:cNvPr id="7" name="Platshållare för innehåll 2"/>
          <p:cNvSpPr>
            <a:spLocks noGrp="1"/>
          </p:cNvSpPr>
          <p:nvPr>
            <p:ph idx="11" hasCustomPrompt="1"/>
          </p:nvPr>
        </p:nvSpPr>
        <p:spPr>
          <a:xfrm>
            <a:off x="720000" y="4183200"/>
            <a:ext cx="3960000" cy="1980000"/>
          </a:xfrm>
        </p:spPr>
        <p:txBody>
          <a:bodyPr>
            <a:normAutofit/>
          </a:bodyPr>
          <a:lstStyle>
            <a:lvl1pPr>
              <a:defRPr sz="1600"/>
            </a:lvl1pPr>
            <a:lvl2pPr>
              <a:defRPr sz="1900"/>
            </a:lvl2pPr>
            <a:lvl3pPr>
              <a:defRPr sz="1600"/>
            </a:lvl3pPr>
            <a:lvl4pPr>
              <a:defRPr sz="1500"/>
            </a:lvl4pPr>
            <a:lvl5pPr>
              <a:defRPr sz="1200"/>
            </a:lvl5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10533932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nehållssida - Rubrik, underrubrik, 2 mindre objekt till vänster och 1 större objekt till hög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baseline="0"/>
            </a:lvl1pPr>
          </a:lstStyle>
          <a:p>
            <a:r>
              <a:rPr lang="sv-SE" dirty="0" smtClean="0"/>
              <a:t>Klicka här för att lägga till en rubrik</a:t>
            </a:r>
            <a:endParaRPr lang="sv-SE" dirty="0"/>
          </a:p>
        </p:txBody>
      </p:sp>
      <p:sp>
        <p:nvSpPr>
          <p:cNvPr id="3" name="Platshållare för innehåll 2"/>
          <p:cNvSpPr>
            <a:spLocks noGrp="1"/>
          </p:cNvSpPr>
          <p:nvPr>
            <p:ph idx="1" hasCustomPrompt="1"/>
          </p:nvPr>
        </p:nvSpPr>
        <p:spPr>
          <a:xfrm>
            <a:off x="5040000" y="2556000"/>
            <a:ext cx="6480000" cy="3609304"/>
          </a:xfrm>
        </p:spPr>
        <p:txBody>
          <a:bodyPr>
            <a:normAutofit/>
          </a:bodyPr>
          <a:lstStyle>
            <a:lvl1pPr>
              <a:defRPr sz="2000"/>
            </a:lvl1pPr>
            <a:lvl2pPr>
              <a:defRPr sz="1900"/>
            </a:lvl2pPr>
            <a:lvl3pPr>
              <a:defRPr sz="1600"/>
            </a:lvl3pPr>
            <a:lvl4pPr>
              <a:defRPr sz="1500"/>
            </a:lvl4pPr>
            <a:lvl5pPr>
              <a:defRPr sz="1200"/>
            </a:lvl5pPr>
          </a:lstStyle>
          <a:p>
            <a:pPr lvl="0"/>
            <a:r>
              <a:rPr lang="sv-SE" dirty="0" smtClean="0"/>
              <a:t>Klicka här för att skriva in text eller välj objekt på ikonerna nedan</a:t>
            </a:r>
          </a:p>
        </p:txBody>
      </p:sp>
      <p:sp>
        <p:nvSpPr>
          <p:cNvPr id="8" name="Platshållare för text 8"/>
          <p:cNvSpPr>
            <a:spLocks noGrp="1"/>
          </p:cNvSpPr>
          <p:nvPr>
            <p:ph type="body" sz="quarter" idx="14" hasCustomPrompt="1"/>
          </p:nvPr>
        </p:nvSpPr>
        <p:spPr>
          <a:xfrm>
            <a:off x="719999" y="2052000"/>
            <a:ext cx="10800000" cy="432000"/>
          </a:xfrm>
        </p:spPr>
        <p:txBody>
          <a:bodyPr anchor="ctr" anchorCtr="0"/>
          <a:lstStyle>
            <a:lvl1pPr marL="0" indent="0">
              <a:buNone/>
              <a:defRPr/>
            </a:lvl1pPr>
          </a:lstStyle>
          <a:p>
            <a:pPr lvl="0"/>
            <a:r>
              <a:rPr lang="sv-SE" dirty="0" smtClean="0"/>
              <a:t>Klicka här för att skriva en underrubrik</a:t>
            </a:r>
            <a:endParaRPr lang="sv-SE" dirty="0"/>
          </a:p>
        </p:txBody>
      </p:sp>
      <p:sp>
        <p:nvSpPr>
          <p:cNvPr id="7" name="Platshållare för innehåll 2"/>
          <p:cNvSpPr>
            <a:spLocks noGrp="1"/>
          </p:cNvSpPr>
          <p:nvPr>
            <p:ph idx="10" hasCustomPrompt="1"/>
          </p:nvPr>
        </p:nvSpPr>
        <p:spPr>
          <a:xfrm>
            <a:off x="720000" y="2558160"/>
            <a:ext cx="3960000" cy="1692000"/>
          </a:xfrm>
        </p:spPr>
        <p:txBody>
          <a:bodyPr>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1600"/>
            </a:lvl1pPr>
            <a:lvl2pPr>
              <a:defRPr sz="1900"/>
            </a:lvl2pPr>
            <a:lvl3pPr>
              <a:defRPr sz="1600"/>
            </a:lvl3pPr>
            <a:lvl4pPr>
              <a:defRPr sz="1500"/>
            </a:lvl4pPr>
            <a:lvl5pPr>
              <a:defRPr sz="1200"/>
            </a:lvl5pPr>
          </a:lstStyle>
          <a:p>
            <a:pPr marL="182558" marR="0" lvl="0" indent="-182558" algn="l" defTabSz="914377"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sv-SE" dirty="0" smtClean="0"/>
              <a:t>Klicka här för att skriva in text eller välj objekt på ikonerna nedan</a:t>
            </a:r>
          </a:p>
        </p:txBody>
      </p:sp>
      <p:sp>
        <p:nvSpPr>
          <p:cNvPr id="9" name="Platshållare för innehåll 2"/>
          <p:cNvSpPr>
            <a:spLocks noGrp="1"/>
          </p:cNvSpPr>
          <p:nvPr>
            <p:ph idx="11" hasCustomPrompt="1"/>
          </p:nvPr>
        </p:nvSpPr>
        <p:spPr>
          <a:xfrm>
            <a:off x="720000" y="4471200"/>
            <a:ext cx="3960000" cy="1692000"/>
          </a:xfrm>
        </p:spPr>
        <p:txBody>
          <a:bodyPr>
            <a:normAutofit/>
          </a:bodyPr>
          <a:lstStyle>
            <a:lvl1pPr>
              <a:defRPr sz="1600"/>
            </a:lvl1pPr>
            <a:lvl2pPr>
              <a:defRPr sz="1900"/>
            </a:lvl2pPr>
            <a:lvl3pPr>
              <a:defRPr sz="1600"/>
            </a:lvl3pPr>
            <a:lvl4pPr>
              <a:defRPr sz="1500"/>
            </a:lvl4pPr>
            <a:lvl5pPr>
              <a:defRPr sz="1200"/>
            </a:lvl5pPr>
          </a:lstStyle>
          <a:p>
            <a:pPr lvl="0"/>
            <a:r>
              <a:rPr lang="sv-SE" dirty="0" smtClean="0"/>
              <a:t>Klicka här för att skriva in text eller välj objekt på ikonerna nedan</a:t>
            </a:r>
          </a:p>
        </p:txBody>
      </p:sp>
    </p:spTree>
    <p:extLst>
      <p:ext uri="{BB962C8B-B14F-4D97-AF65-F5344CB8AC3E}">
        <p14:creationId xmlns:p14="http://schemas.microsoft.com/office/powerpoint/2010/main" val="24489623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20002" y="900000"/>
            <a:ext cx="10801348" cy="1080000"/>
          </a:xfrm>
          <a:prstGeom prst="rect">
            <a:avLst/>
          </a:prstGeom>
        </p:spPr>
        <p:txBody>
          <a:bodyPr vert="horz" lIns="91438" tIns="45719" rIns="91438" bIns="45719" rtlCol="0" anchor="b" anchorCtr="0">
            <a:normAutofit/>
          </a:bodyPr>
          <a:lstStyle/>
          <a:p>
            <a:r>
              <a:rPr lang="sv-SE" dirty="0" smtClean="0"/>
              <a:t>Rubrik</a:t>
            </a:r>
            <a:endParaRPr lang="sv-SE" dirty="0"/>
          </a:p>
        </p:txBody>
      </p:sp>
      <p:sp>
        <p:nvSpPr>
          <p:cNvPr id="3" name="Platshållare för text 2"/>
          <p:cNvSpPr>
            <a:spLocks noGrp="1"/>
          </p:cNvSpPr>
          <p:nvPr>
            <p:ph type="body" idx="1"/>
          </p:nvPr>
        </p:nvSpPr>
        <p:spPr>
          <a:xfrm>
            <a:off x="720000" y="2052000"/>
            <a:ext cx="10801349" cy="4140000"/>
          </a:xfrm>
          <a:prstGeom prst="rect">
            <a:avLst/>
          </a:prstGeom>
        </p:spPr>
        <p:txBody>
          <a:bodyPr vert="horz" lIns="91438" tIns="45719" rIns="91438" bIns="45719"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extLst>
      <p:ext uri="{BB962C8B-B14F-4D97-AF65-F5344CB8AC3E}">
        <p14:creationId xmlns:p14="http://schemas.microsoft.com/office/powerpoint/2010/main" val="3556352275"/>
      </p:ext>
    </p:extLst>
  </p:cSld>
  <p:clrMap bg1="lt1" tx1="dk1" bg2="lt2" tx2="dk2" accent1="accent1" accent2="accent2" accent3="accent3" accent4="accent4" accent5="accent5" accent6="accent6" hlink="hlink" folHlink="folHlink"/>
  <p:sldLayoutIdLst>
    <p:sldLayoutId id="2147483726" r:id="rId1"/>
    <p:sldLayoutId id="2147483663" r:id="rId2"/>
    <p:sldLayoutId id="2147483664" r:id="rId3"/>
    <p:sldLayoutId id="2147483666" r:id="rId4"/>
    <p:sldLayoutId id="2147483728" r:id="rId5"/>
    <p:sldLayoutId id="2147483669" r:id="rId6"/>
    <p:sldLayoutId id="2147483729" r:id="rId7"/>
    <p:sldLayoutId id="2147483670" r:id="rId8"/>
    <p:sldLayoutId id="2147483730" r:id="rId9"/>
    <p:sldLayoutId id="2147483672" r:id="rId10"/>
    <p:sldLayoutId id="2147483732" r:id="rId11"/>
    <p:sldLayoutId id="2147483673" r:id="rId12"/>
    <p:sldLayoutId id="2147483674" r:id="rId13"/>
    <p:sldLayoutId id="2147483733" r:id="rId14"/>
    <p:sldLayoutId id="2147483735" r:id="rId15"/>
  </p:sldLayoutIdLst>
  <p:timing>
    <p:tnLst>
      <p:par>
        <p:cTn id="1" dur="indefinite" restart="never" nodeType="tmRoot"/>
      </p:par>
    </p:tnLst>
  </p:timing>
  <p:hf sldNum="0" hdr="0" ftr="0" dt="0"/>
  <p:txStyles>
    <p:titleStyle>
      <a:lvl1pPr algn="l" defTabSz="914377" rtl="0" eaLnBrk="1" latinLnBrk="0" hangingPunct="1">
        <a:lnSpc>
          <a:spcPct val="90000"/>
        </a:lnSpc>
        <a:spcBef>
          <a:spcPct val="0"/>
        </a:spcBef>
        <a:buNone/>
        <a:defRPr sz="4000" b="0" kern="1200">
          <a:solidFill>
            <a:schemeClr val="tx1"/>
          </a:solidFill>
          <a:latin typeface="+mj-lt"/>
          <a:ea typeface="+mj-ea"/>
          <a:cs typeface="+mj-cs"/>
        </a:defRPr>
      </a:lvl1pPr>
    </p:titleStyle>
    <p:bodyStyle>
      <a:lvl1pPr marL="182558" indent="-182558" algn="l" defTabSz="914377" rtl="0" eaLnBrk="1" latinLnBrk="0" hangingPunct="1">
        <a:lnSpc>
          <a:spcPct val="100000"/>
        </a:lnSpc>
        <a:spcBef>
          <a:spcPts val="600"/>
        </a:spcBef>
        <a:buFont typeface="Arial" panose="020B0604020202020204" pitchFamily="34" charset="0"/>
        <a:buChar char="•"/>
        <a:defRPr sz="2400" kern="1200">
          <a:solidFill>
            <a:schemeClr val="tx1"/>
          </a:solidFill>
          <a:latin typeface="+mn-lt"/>
          <a:ea typeface="+mn-ea"/>
          <a:cs typeface="+mn-cs"/>
        </a:defRPr>
      </a:lvl1pPr>
      <a:lvl2pPr marL="444489" indent="-169858" algn="l" defTabSz="914377"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2pPr>
      <a:lvl3pPr marL="809605" indent="-182558" algn="l" defTabSz="914377" rtl="0" eaLnBrk="1" latinLnBrk="0" hangingPunct="1">
        <a:lnSpc>
          <a:spcPct val="100000"/>
        </a:lnSpc>
        <a:spcBef>
          <a:spcPts val="600"/>
        </a:spcBef>
        <a:buFont typeface="Arial" panose="020B0604020202020204" pitchFamily="34" charset="0"/>
        <a:buChar char="•"/>
        <a:defRPr sz="1900" kern="1200">
          <a:solidFill>
            <a:schemeClr val="tx1"/>
          </a:solidFill>
          <a:latin typeface="+mn-lt"/>
          <a:ea typeface="+mn-ea"/>
          <a:cs typeface="+mn-cs"/>
        </a:defRPr>
      </a:lvl3pPr>
      <a:lvl4pPr marL="1254094" indent="-182558" algn="l" defTabSz="914377" rtl="0" eaLnBrk="1" latinLnBrk="0" hangingPunct="1">
        <a:lnSpc>
          <a:spcPct val="100000"/>
        </a:lnSpc>
        <a:spcBef>
          <a:spcPts val="600"/>
        </a:spcBef>
        <a:buFont typeface="Arial" panose="020B0604020202020204" pitchFamily="34" charset="0"/>
        <a:buChar char="•"/>
        <a:defRPr sz="1600" i="0" kern="1200">
          <a:solidFill>
            <a:schemeClr val="tx1"/>
          </a:solidFill>
          <a:latin typeface="+mn-lt"/>
          <a:ea typeface="+mn-ea"/>
          <a:cs typeface="+mn-cs"/>
        </a:defRPr>
      </a:lvl4pPr>
      <a:lvl5pPr marL="1619210" indent="-182558" algn="l" defTabSz="914377" rtl="0" eaLnBrk="1" latinLnBrk="0" hangingPunct="1">
        <a:lnSpc>
          <a:spcPct val="100000"/>
        </a:lnSpc>
        <a:spcBef>
          <a:spcPts val="600"/>
        </a:spcBef>
        <a:buFont typeface="Arial" panose="020B0604020202020204" pitchFamily="34" charset="0"/>
        <a:buChar char="•"/>
        <a:defRPr sz="1500" i="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sv-S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88">
          <p15:clr>
            <a:srgbClr val="F26B43"/>
          </p15:clr>
        </p15:guide>
        <p15:guide id="2" pos="3840">
          <p15:clr>
            <a:srgbClr val="F26B43"/>
          </p15:clr>
        </p15:guide>
        <p15:guide id="3" orient="horz" pos="346">
          <p15:clr>
            <a:srgbClr val="F26B43"/>
          </p15:clr>
        </p15:guide>
        <p15:guide id="4" pos="438">
          <p15:clr>
            <a:srgbClr val="F26B43"/>
          </p15:clr>
        </p15:guide>
        <p15:guide id="5" orient="horz" pos="1253">
          <p15:clr>
            <a:srgbClr val="F26B43"/>
          </p15:clr>
        </p15:guide>
        <p15:guide id="6" orient="horz" pos="3748">
          <p15:clr>
            <a:srgbClr val="F26B43"/>
          </p15:clr>
        </p15:guide>
        <p15:guide id="7" pos="724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6600056" y="1268760"/>
            <a:ext cx="4968552" cy="754053"/>
          </a:xfrm>
          <a:prstGeom prst="rect">
            <a:avLst/>
          </a:prstGeom>
          <a:noFill/>
        </p:spPr>
        <p:txBody>
          <a:bodyPr wrap="square" rtlCol="0">
            <a:spAutoFit/>
          </a:bodyPr>
          <a:lstStyle/>
          <a:p>
            <a:pPr marL="628639" lvl="1" indent="-171450" fontAlgn="ctr">
              <a:buFont typeface="Arial" panose="020B0604020202020204" pitchFamily="34" charset="0"/>
              <a:buChar char="•"/>
            </a:pPr>
            <a:endParaRPr lang="sv-SE" sz="1200" dirty="0"/>
          </a:p>
          <a:p>
            <a:pPr fontAlgn="ctr"/>
            <a:endParaRPr lang="sv-SE" sz="1200" dirty="0" smtClean="0"/>
          </a:p>
          <a:p>
            <a:endParaRPr lang="sv-SE" dirty="0"/>
          </a:p>
        </p:txBody>
      </p:sp>
      <p:sp>
        <p:nvSpPr>
          <p:cNvPr id="11" name="Platshållare för innehåll 6"/>
          <p:cNvSpPr txBox="1">
            <a:spLocks/>
          </p:cNvSpPr>
          <p:nvPr/>
        </p:nvSpPr>
        <p:spPr>
          <a:xfrm>
            <a:off x="720001" y="2132856"/>
            <a:ext cx="10272542" cy="4427114"/>
          </a:xfrm>
          <a:prstGeom prst="rect">
            <a:avLst/>
          </a:prstGeom>
          <a:solidFill>
            <a:schemeClr val="bg1"/>
          </a:solidFill>
        </p:spPr>
        <p:txBody>
          <a:bodyPr vert="horz" lIns="91438" tIns="45719" rIns="91438" bIns="45719" rtlCol="0">
            <a:normAutofit/>
          </a:bodyPr>
          <a:lstStyle>
            <a:lvl1pPr marL="0" marR="0" indent="0" algn="l" defTabSz="914377" rtl="0" eaLnBrk="1" fontAlgn="auto" latinLnBrk="0" hangingPunct="1">
              <a:lnSpc>
                <a:spcPct val="100000"/>
              </a:lnSpc>
              <a:spcBef>
                <a:spcPts val="600"/>
              </a:spcBef>
              <a:spcAft>
                <a:spcPts val="0"/>
              </a:spcAft>
              <a:buClrTx/>
              <a:buSzTx/>
              <a:buFont typeface="Arial" panose="020B0604020202020204" pitchFamily="34" charset="0"/>
              <a:buNone/>
              <a:tabLst/>
              <a:defRPr sz="2000" kern="1200">
                <a:solidFill>
                  <a:schemeClr val="tx1"/>
                </a:solidFill>
                <a:latin typeface="+mn-lt"/>
                <a:ea typeface="+mn-ea"/>
                <a:cs typeface="+mn-cs"/>
              </a:defRPr>
            </a:lvl1pPr>
            <a:lvl2pPr marL="444489" indent="-169858" algn="l" defTabSz="914377" rtl="0" eaLnBrk="1" latinLnBrk="0" hangingPunct="1">
              <a:lnSpc>
                <a:spcPct val="100000"/>
              </a:lnSpc>
              <a:spcBef>
                <a:spcPts val="600"/>
              </a:spcBef>
              <a:buFont typeface="Arial" panose="020B0604020202020204" pitchFamily="34" charset="0"/>
              <a:buChar char="•"/>
              <a:defRPr sz="1900" kern="1200">
                <a:solidFill>
                  <a:schemeClr val="tx1"/>
                </a:solidFill>
                <a:latin typeface="+mn-lt"/>
                <a:ea typeface="+mn-ea"/>
                <a:cs typeface="+mn-cs"/>
              </a:defRPr>
            </a:lvl2pPr>
            <a:lvl3pPr marL="809605" indent="-182558" algn="l" defTabSz="914377"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254094" indent="-182558" algn="l" defTabSz="914377" rtl="0" eaLnBrk="1" latinLnBrk="0" hangingPunct="1">
              <a:lnSpc>
                <a:spcPct val="100000"/>
              </a:lnSpc>
              <a:spcBef>
                <a:spcPts val="600"/>
              </a:spcBef>
              <a:buFont typeface="Arial" panose="020B0604020202020204" pitchFamily="34" charset="0"/>
              <a:buChar char="•"/>
              <a:defRPr sz="1500" i="0" kern="1200">
                <a:solidFill>
                  <a:schemeClr val="tx1"/>
                </a:solidFill>
                <a:latin typeface="+mn-lt"/>
                <a:ea typeface="+mn-ea"/>
                <a:cs typeface="+mn-cs"/>
              </a:defRPr>
            </a:lvl4pPr>
            <a:lvl5pPr marL="1619210" indent="-182558" algn="l" defTabSz="914377" rtl="0" eaLnBrk="1" latinLnBrk="0" hangingPunct="1">
              <a:lnSpc>
                <a:spcPct val="100000"/>
              </a:lnSpc>
              <a:spcBef>
                <a:spcPts val="600"/>
              </a:spcBef>
              <a:buFont typeface="Arial" panose="020B0604020202020204" pitchFamily="34" charset="0"/>
              <a:buChar char="•"/>
              <a:defRPr sz="1200" i="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a:lstStyle>
          <a:p>
            <a:r>
              <a:rPr lang="sv-SE" sz="2800" b="1" dirty="0" smtClean="0">
                <a:solidFill>
                  <a:schemeClr val="accent4">
                    <a:lumMod val="75000"/>
                  </a:schemeClr>
                </a:solidFill>
              </a:rPr>
              <a:t>Hur gör vi idag?</a:t>
            </a:r>
            <a:endParaRPr lang="sv-SE" sz="2800" dirty="0" smtClean="0">
              <a:solidFill>
                <a:schemeClr val="accent4">
                  <a:lumMod val="75000"/>
                </a:schemeClr>
              </a:solidFill>
            </a:endParaRPr>
          </a:p>
          <a:p>
            <a:pPr marL="342900" indent="-342900" fontAlgn="ctr">
              <a:buFont typeface="Arial" panose="020B0604020202020204" pitchFamily="34" charset="0"/>
              <a:buChar char="•"/>
            </a:pPr>
            <a:r>
              <a:rPr lang="sv-SE" sz="2400" dirty="0" smtClean="0"/>
              <a:t>Gör vi lika för alla, eller gör vi olika utifrån behov och förutsättningar? </a:t>
            </a:r>
          </a:p>
          <a:p>
            <a:pPr marL="342900" indent="-342900" fontAlgn="ctr">
              <a:buFont typeface="Arial" panose="020B0604020202020204" pitchFamily="34" charset="0"/>
              <a:buChar char="•"/>
            </a:pPr>
            <a:r>
              <a:rPr lang="sv-SE" sz="2400" dirty="0" smtClean="0"/>
              <a:t>Har vi genom vad vi gör, eller hur vi gör det, satt upp hinder för några? </a:t>
            </a:r>
          </a:p>
          <a:p>
            <a:pPr marL="342900" indent="-342900" fontAlgn="ctr">
              <a:buFont typeface="Arial" panose="020B0604020202020204" pitchFamily="34" charset="0"/>
              <a:buChar char="•"/>
            </a:pPr>
            <a:r>
              <a:rPr lang="sv-SE" sz="2400" dirty="0"/>
              <a:t>Hur skapar vi mer jämlika </a:t>
            </a:r>
            <a:r>
              <a:rPr lang="sv-SE" sz="2400" dirty="0" smtClean="0"/>
              <a:t>möjligheter, för </a:t>
            </a:r>
            <a:r>
              <a:rPr lang="sv-SE" sz="2400" dirty="0"/>
              <a:t>de som vi finns till för?</a:t>
            </a:r>
          </a:p>
          <a:p>
            <a:pPr marL="342900" indent="-342900" fontAlgn="ctr">
              <a:buFont typeface="Arial" panose="020B0604020202020204" pitchFamily="34" charset="0"/>
              <a:buChar char="•"/>
            </a:pPr>
            <a:endParaRPr lang="sv-SE" dirty="0" smtClean="0"/>
          </a:p>
          <a:p>
            <a:pPr algn="ctr"/>
            <a:endParaRPr lang="sv-SE" dirty="0" smtClean="0"/>
          </a:p>
          <a:p>
            <a:endParaRPr lang="sv-SE" dirty="0"/>
          </a:p>
        </p:txBody>
      </p:sp>
      <p:pic>
        <p:nvPicPr>
          <p:cNvPr id="14" name="Platshållare för innehåll 10"/>
          <p:cNvPicPr>
            <a:picLocks noGrp="1" noChangeAspect="1"/>
          </p:cNvPicPr>
          <p:nvPr>
            <p:ph sz="quarter" idx="15"/>
          </p:nvPr>
        </p:nvPicPr>
        <p:blipFill>
          <a:blip r:embed="rId3"/>
          <a:stretch>
            <a:fillRect/>
          </a:stretch>
        </p:blipFill>
        <p:spPr>
          <a:xfrm>
            <a:off x="2321880" y="4077072"/>
            <a:ext cx="7068785" cy="2622891"/>
          </a:xfrm>
          <a:prstGeom prst="rect">
            <a:avLst/>
          </a:prstGeom>
        </p:spPr>
      </p:pic>
      <p:sp>
        <p:nvSpPr>
          <p:cNvPr id="9" name="Rubrik 2"/>
          <p:cNvSpPr>
            <a:spLocks noGrp="1"/>
          </p:cNvSpPr>
          <p:nvPr>
            <p:ph type="title"/>
          </p:nvPr>
        </p:nvSpPr>
        <p:spPr/>
        <p:txBody>
          <a:bodyPr anchor="ctr">
            <a:noAutofit/>
          </a:bodyPr>
          <a:lstStyle/>
          <a:p>
            <a:r>
              <a:rPr lang="sv-SE" sz="3700" b="1" dirty="0" smtClean="0">
                <a:solidFill>
                  <a:srgbClr val="DD8205"/>
                </a:solidFill>
              </a:rPr>
              <a:t>Vi och vår verksamhet kan skapa mer jämlika möjligheter för de vi finns till för!</a:t>
            </a:r>
            <a:endParaRPr lang="sv-SE" sz="3700" dirty="0">
              <a:solidFill>
                <a:srgbClr val="DD8205"/>
              </a:solidFill>
            </a:endParaRPr>
          </a:p>
        </p:txBody>
      </p:sp>
    </p:spTree>
    <p:extLst>
      <p:ext uri="{BB962C8B-B14F-4D97-AF65-F5344CB8AC3E}">
        <p14:creationId xmlns:p14="http://schemas.microsoft.com/office/powerpoint/2010/main" val="4054556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gion Gävleborg">
  <a:themeElements>
    <a:clrScheme name="Region Gävleborg">
      <a:dk1>
        <a:sysClr val="windowText" lastClr="000000"/>
      </a:dk1>
      <a:lt1>
        <a:sysClr val="window" lastClr="FFFFFF"/>
      </a:lt1>
      <a:dk2>
        <a:srgbClr val="292929"/>
      </a:dk2>
      <a:lt2>
        <a:srgbClr val="B2B2B2"/>
      </a:lt2>
      <a:accent1>
        <a:srgbClr val="50B848"/>
      </a:accent1>
      <a:accent2>
        <a:srgbClr val="0097CF"/>
      </a:accent2>
      <a:accent3>
        <a:srgbClr val="EE3780"/>
      </a:accent3>
      <a:accent4>
        <a:srgbClr val="FAA634"/>
      </a:accent4>
      <a:accent5>
        <a:srgbClr val="A8CD82"/>
      </a:accent5>
      <a:accent6>
        <a:srgbClr val="5DB8DE"/>
      </a:accent6>
      <a:hlink>
        <a:srgbClr val="0070C0"/>
      </a:hlink>
      <a:folHlink>
        <a:srgbClr val="2796C4"/>
      </a:folHlink>
    </a:clrScheme>
    <a:fontScheme name="Region Gävlebor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FD4AE64-693B-4962-8522-DA6951A7EDA6}" vid="{CFEF34EF-E910-4C88-924A-AD67BB97869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presentation_liggande</Template>
  <TotalTime>932</TotalTime>
  <Words>367</Words>
  <Application>Microsoft Office PowerPoint</Application>
  <PresentationFormat>Bredbild</PresentationFormat>
  <Paragraphs>30</Paragraphs>
  <Slides>1</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vt:i4>
      </vt:variant>
    </vt:vector>
  </HeadingPairs>
  <TitlesOfParts>
    <vt:vector size="4" baseType="lpstr">
      <vt:lpstr>Arial</vt:lpstr>
      <vt:lpstr>Calibri</vt:lpstr>
      <vt:lpstr>Region Gävleborg</vt:lpstr>
      <vt:lpstr>Vi och vår verksamhet kan skapa mer jämlika möjligheter för de vi finns till för!</vt:lpstr>
    </vt:vector>
  </TitlesOfParts>
  <Company>Region Gävleborg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Sundman Maria - RUTVF - Folkhälsa och hållbarhet</dc:creator>
  <cp:lastModifiedBy>Mårtensson Emma - RUTVF - Folkhälsa och hållbarhet</cp:lastModifiedBy>
  <cp:revision>86</cp:revision>
  <dcterms:created xsi:type="dcterms:W3CDTF">2024-02-26T11:55:38Z</dcterms:created>
  <dcterms:modified xsi:type="dcterms:W3CDTF">2024-05-14T07:50:06Z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1322884589</vt:i4>
  </property>
  <property fmtid="{D5CDD505-2E9C-101B-9397-08002B2CF9AE}" pid="3" name="_NewReviewCycle">
    <vt:lpwstr/>
  </property>
  <property fmtid="{D5CDD505-2E9C-101B-9397-08002B2CF9AE}" pid="4" name="_EmailSubject">
    <vt:lpwstr>Justering av text och länkar på sidan https://www.regiongavleborg.se/samverkanswebben/folkhalsa/god-och-jamlik-halsa/stod-till-utveckling/</vt:lpwstr>
  </property>
  <property fmtid="{D5CDD505-2E9C-101B-9397-08002B2CF9AE}" pid="5" name="_AuthorEmail">
    <vt:lpwstr>emma.martensson@regiongavleborg.se</vt:lpwstr>
  </property>
  <property fmtid="{D5CDD505-2E9C-101B-9397-08002B2CF9AE}" pid="6" name="_AuthorEmailDisplayName">
    <vt:lpwstr>Mårtensson Emma - RUTVF - Folkhälsa och hållbarhet</vt:lpwstr>
  </property>
  <property fmtid="{D5CDD505-2E9C-101B-9397-08002B2CF9AE}" pid="7" name="_PreviousAdHocReviewCycleID">
    <vt:i4>2033821800</vt:i4>
  </property>
</Properties>
</file>