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259" r:id="rId2"/>
    <p:sldId id="257" r:id="rId3"/>
    <p:sldId id="262" r:id="rId4"/>
    <p:sldId id="258" r:id="rId5"/>
    <p:sldId id="264" r:id="rId6"/>
    <p:sldId id="265" r:id="rId7"/>
    <p:sldId id="266" r:id="rId8"/>
    <p:sldId id="272" r:id="rId9"/>
    <p:sldId id="267" r:id="rId10"/>
    <p:sldId id="268" r:id="rId11"/>
    <p:sldId id="271" r:id="rId12"/>
    <p:sldId id="269" r:id="rId13"/>
    <p:sldId id="263" r:id="rId14"/>
    <p:sldId id="270" r:id="rId15"/>
  </p:sldIdLst>
  <p:sldSz cx="12192000" cy="6858000"/>
  <p:notesSz cx="6858000" cy="9144000"/>
  <p:defaultText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B1CFE5-DF09-44A5-A07A-2F3D632167AE}" v="117" dt="2022-04-04T08:29:18.376"/>
    <p1510:client id="{BA4820C3-69EE-4948-AA5B-ADF5B4055758}" v="61" dt="2022-04-04T08:25:51.6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Lindén" userId="S::emma.linden@individare.se::a2656995-c3eb-48ca-9b36-e1606fdc1ace" providerId="AD" clId="Web-{05B1CFE5-DF09-44A5-A07A-2F3D632167AE}"/>
    <pc:docChg chg="modSld">
      <pc:chgData name="Emma Lindén" userId="S::emma.linden@individare.se::a2656995-c3eb-48ca-9b36-e1606fdc1ace" providerId="AD" clId="Web-{05B1CFE5-DF09-44A5-A07A-2F3D632167AE}" dt="2022-04-04T08:29:18.376" v="78" actId="1076"/>
      <pc:docMkLst>
        <pc:docMk/>
      </pc:docMkLst>
      <pc:sldChg chg="modSp">
        <pc:chgData name="Emma Lindén" userId="S::emma.linden@individare.se::a2656995-c3eb-48ca-9b36-e1606fdc1ace" providerId="AD" clId="Web-{05B1CFE5-DF09-44A5-A07A-2F3D632167AE}" dt="2022-04-04T08:21:43.745" v="51"/>
        <pc:sldMkLst>
          <pc:docMk/>
          <pc:sldMk cId="226695376" sldId="257"/>
        </pc:sldMkLst>
        <pc:spChg chg="mod">
          <ac:chgData name="Emma Lindén" userId="S::emma.linden@individare.se::a2656995-c3eb-48ca-9b36-e1606fdc1ace" providerId="AD" clId="Web-{05B1CFE5-DF09-44A5-A07A-2F3D632167AE}" dt="2022-04-04T08:21:43.729" v="50"/>
          <ac:spMkLst>
            <pc:docMk/>
            <pc:sldMk cId="226695376" sldId="257"/>
            <ac:spMk id="2" creationId="{193B1D37-BD74-4888-9C8A-44A2D4D1BA4D}"/>
          </ac:spMkLst>
        </pc:spChg>
        <pc:spChg chg="mod">
          <ac:chgData name="Emma Lindén" userId="S::emma.linden@individare.se::a2656995-c3eb-48ca-9b36-e1606fdc1ace" providerId="AD" clId="Web-{05B1CFE5-DF09-44A5-A07A-2F3D632167AE}" dt="2022-04-04T08:21:43.745" v="51"/>
          <ac:spMkLst>
            <pc:docMk/>
            <pc:sldMk cId="226695376" sldId="257"/>
            <ac:spMk id="3" creationId="{9A47AAA6-5CAF-4B7D-B016-DCC4296DE512}"/>
          </ac:spMkLst>
        </pc:spChg>
      </pc:sldChg>
      <pc:sldChg chg="modSp">
        <pc:chgData name="Emma Lindén" userId="S::emma.linden@individare.se::a2656995-c3eb-48ca-9b36-e1606fdc1ace" providerId="AD" clId="Web-{05B1CFE5-DF09-44A5-A07A-2F3D632167AE}" dt="2022-04-04T08:21:36.010" v="47"/>
        <pc:sldMkLst>
          <pc:docMk/>
          <pc:sldMk cId="1294082051" sldId="258"/>
        </pc:sldMkLst>
        <pc:spChg chg="mod">
          <ac:chgData name="Emma Lindén" userId="S::emma.linden@individare.se::a2656995-c3eb-48ca-9b36-e1606fdc1ace" providerId="AD" clId="Web-{05B1CFE5-DF09-44A5-A07A-2F3D632167AE}" dt="2022-04-04T08:21:35.995" v="46"/>
          <ac:spMkLst>
            <pc:docMk/>
            <pc:sldMk cId="1294082051" sldId="258"/>
            <ac:spMk id="2" creationId="{193B1D37-BD74-4888-9C8A-44A2D4D1BA4D}"/>
          </ac:spMkLst>
        </pc:spChg>
        <pc:spChg chg="mod">
          <ac:chgData name="Emma Lindén" userId="S::emma.linden@individare.se::a2656995-c3eb-48ca-9b36-e1606fdc1ace" providerId="AD" clId="Web-{05B1CFE5-DF09-44A5-A07A-2F3D632167AE}" dt="2022-04-04T08:21:36.010" v="47"/>
          <ac:spMkLst>
            <pc:docMk/>
            <pc:sldMk cId="1294082051" sldId="258"/>
            <ac:spMk id="3" creationId="{9A47AAA6-5CAF-4B7D-B016-DCC4296DE512}"/>
          </ac:spMkLst>
        </pc:spChg>
      </pc:sldChg>
      <pc:sldChg chg="modSp">
        <pc:chgData name="Emma Lindén" userId="S::emma.linden@individare.se::a2656995-c3eb-48ca-9b36-e1606fdc1ace" providerId="AD" clId="Web-{05B1CFE5-DF09-44A5-A07A-2F3D632167AE}" dt="2022-04-04T08:21:39.495" v="49"/>
        <pc:sldMkLst>
          <pc:docMk/>
          <pc:sldMk cId="2060249759" sldId="262"/>
        </pc:sldMkLst>
        <pc:spChg chg="mod">
          <ac:chgData name="Emma Lindén" userId="S::emma.linden@individare.se::a2656995-c3eb-48ca-9b36-e1606fdc1ace" providerId="AD" clId="Web-{05B1CFE5-DF09-44A5-A07A-2F3D632167AE}" dt="2022-04-04T08:21:39.464" v="48"/>
          <ac:spMkLst>
            <pc:docMk/>
            <pc:sldMk cId="2060249759" sldId="262"/>
            <ac:spMk id="2" creationId="{193B1D37-BD74-4888-9C8A-44A2D4D1BA4D}"/>
          </ac:spMkLst>
        </pc:spChg>
        <pc:spChg chg="mod">
          <ac:chgData name="Emma Lindén" userId="S::emma.linden@individare.se::a2656995-c3eb-48ca-9b36-e1606fdc1ace" providerId="AD" clId="Web-{05B1CFE5-DF09-44A5-A07A-2F3D632167AE}" dt="2022-04-04T08:21:39.495" v="49"/>
          <ac:spMkLst>
            <pc:docMk/>
            <pc:sldMk cId="2060249759" sldId="262"/>
            <ac:spMk id="3" creationId="{9A47AAA6-5CAF-4B7D-B016-DCC4296DE512}"/>
          </ac:spMkLst>
        </pc:spChg>
      </pc:sldChg>
      <pc:sldChg chg="modSp">
        <pc:chgData name="Emma Lindén" userId="S::emma.linden@individare.se::a2656995-c3eb-48ca-9b36-e1606fdc1ace" providerId="AD" clId="Web-{05B1CFE5-DF09-44A5-A07A-2F3D632167AE}" dt="2022-04-04T08:20:03.728" v="21"/>
        <pc:sldMkLst>
          <pc:docMk/>
          <pc:sldMk cId="468958462" sldId="263"/>
        </pc:sldMkLst>
        <pc:spChg chg="mod">
          <ac:chgData name="Emma Lindén" userId="S::emma.linden@individare.se::a2656995-c3eb-48ca-9b36-e1606fdc1ace" providerId="AD" clId="Web-{05B1CFE5-DF09-44A5-A07A-2F3D632167AE}" dt="2022-04-04T08:20:03.697" v="20"/>
          <ac:spMkLst>
            <pc:docMk/>
            <pc:sldMk cId="468958462" sldId="263"/>
            <ac:spMk id="2" creationId="{193B1D37-BD74-4888-9C8A-44A2D4D1BA4D}"/>
          </ac:spMkLst>
        </pc:spChg>
        <pc:spChg chg="mod">
          <ac:chgData name="Emma Lindén" userId="S::emma.linden@individare.se::a2656995-c3eb-48ca-9b36-e1606fdc1ace" providerId="AD" clId="Web-{05B1CFE5-DF09-44A5-A07A-2F3D632167AE}" dt="2022-04-04T08:20:03.728" v="21"/>
          <ac:spMkLst>
            <pc:docMk/>
            <pc:sldMk cId="468958462" sldId="263"/>
            <ac:spMk id="3" creationId="{9A47AAA6-5CAF-4B7D-B016-DCC4296DE512}"/>
          </ac:spMkLst>
        </pc:spChg>
      </pc:sldChg>
      <pc:sldChg chg="modSp">
        <pc:chgData name="Emma Lindén" userId="S::emma.linden@individare.se::a2656995-c3eb-48ca-9b36-e1606fdc1ace" providerId="AD" clId="Web-{05B1CFE5-DF09-44A5-A07A-2F3D632167AE}" dt="2022-04-04T08:21:28.682" v="45"/>
        <pc:sldMkLst>
          <pc:docMk/>
          <pc:sldMk cId="824441497" sldId="264"/>
        </pc:sldMkLst>
        <pc:spChg chg="mod">
          <ac:chgData name="Emma Lindén" userId="S::emma.linden@individare.se::a2656995-c3eb-48ca-9b36-e1606fdc1ace" providerId="AD" clId="Web-{05B1CFE5-DF09-44A5-A07A-2F3D632167AE}" dt="2022-04-04T08:21:28.682" v="45"/>
          <ac:spMkLst>
            <pc:docMk/>
            <pc:sldMk cId="824441497" sldId="264"/>
            <ac:spMk id="2" creationId="{193B1D37-BD74-4888-9C8A-44A2D4D1BA4D}"/>
          </ac:spMkLst>
        </pc:spChg>
      </pc:sldChg>
      <pc:sldChg chg="modSp">
        <pc:chgData name="Emma Lindén" userId="S::emma.linden@individare.se::a2656995-c3eb-48ca-9b36-e1606fdc1ace" providerId="AD" clId="Web-{05B1CFE5-DF09-44A5-A07A-2F3D632167AE}" dt="2022-04-04T08:23:49.215" v="54" actId="20577"/>
        <pc:sldMkLst>
          <pc:docMk/>
          <pc:sldMk cId="3949161644" sldId="266"/>
        </pc:sldMkLst>
        <pc:spChg chg="mod">
          <ac:chgData name="Emma Lindén" userId="S::emma.linden@individare.se::a2656995-c3eb-48ca-9b36-e1606fdc1ace" providerId="AD" clId="Web-{05B1CFE5-DF09-44A5-A07A-2F3D632167AE}" dt="2022-04-04T08:21:15.088" v="43"/>
          <ac:spMkLst>
            <pc:docMk/>
            <pc:sldMk cId="3949161644" sldId="266"/>
            <ac:spMk id="2" creationId="{193B1D37-BD74-4888-9C8A-44A2D4D1BA4D}"/>
          </ac:spMkLst>
        </pc:spChg>
        <pc:spChg chg="mod">
          <ac:chgData name="Emma Lindén" userId="S::emma.linden@individare.se::a2656995-c3eb-48ca-9b36-e1606fdc1ace" providerId="AD" clId="Web-{05B1CFE5-DF09-44A5-A07A-2F3D632167AE}" dt="2022-04-04T08:21:17.526" v="44"/>
          <ac:spMkLst>
            <pc:docMk/>
            <pc:sldMk cId="3949161644" sldId="266"/>
            <ac:spMk id="4" creationId="{15447D1B-E90F-4479-9A6B-057BA79CBF52}"/>
          </ac:spMkLst>
        </pc:spChg>
        <pc:spChg chg="mod">
          <ac:chgData name="Emma Lindén" userId="S::emma.linden@individare.se::a2656995-c3eb-48ca-9b36-e1606fdc1ace" providerId="AD" clId="Web-{05B1CFE5-DF09-44A5-A07A-2F3D632167AE}" dt="2022-04-04T08:23:49.215" v="54" actId="20577"/>
          <ac:spMkLst>
            <pc:docMk/>
            <pc:sldMk cId="3949161644" sldId="266"/>
            <ac:spMk id="12" creationId="{FCBD0A3E-3EC3-4FA0-8FD3-A98B4A803C55}"/>
          </ac:spMkLst>
        </pc:spChg>
      </pc:sldChg>
      <pc:sldChg chg="modSp">
        <pc:chgData name="Emma Lindén" userId="S::emma.linden@individare.se::a2656995-c3eb-48ca-9b36-e1606fdc1ace" providerId="AD" clId="Web-{05B1CFE5-DF09-44A5-A07A-2F3D632167AE}" dt="2022-04-04T08:24:00.106" v="60" actId="20577"/>
        <pc:sldMkLst>
          <pc:docMk/>
          <pc:sldMk cId="4171003092" sldId="267"/>
        </pc:sldMkLst>
        <pc:spChg chg="mod">
          <ac:chgData name="Emma Lindén" userId="S::emma.linden@individare.se::a2656995-c3eb-48ca-9b36-e1606fdc1ace" providerId="AD" clId="Web-{05B1CFE5-DF09-44A5-A07A-2F3D632167AE}" dt="2022-04-04T08:20:54.979" v="37"/>
          <ac:spMkLst>
            <pc:docMk/>
            <pc:sldMk cId="4171003092" sldId="267"/>
            <ac:spMk id="2" creationId="{193B1D37-BD74-4888-9C8A-44A2D4D1BA4D}"/>
          </ac:spMkLst>
        </pc:spChg>
        <pc:spChg chg="mod">
          <ac:chgData name="Emma Lindén" userId="S::emma.linden@individare.se::a2656995-c3eb-48ca-9b36-e1606fdc1ace" providerId="AD" clId="Web-{05B1CFE5-DF09-44A5-A07A-2F3D632167AE}" dt="2022-04-04T08:21:03.338" v="40"/>
          <ac:spMkLst>
            <pc:docMk/>
            <pc:sldMk cId="4171003092" sldId="267"/>
            <ac:spMk id="4" creationId="{15447D1B-E90F-4479-9A6B-057BA79CBF52}"/>
          </ac:spMkLst>
        </pc:spChg>
        <pc:spChg chg="mod">
          <ac:chgData name="Emma Lindén" userId="S::emma.linden@individare.se::a2656995-c3eb-48ca-9b36-e1606fdc1ace" providerId="AD" clId="Web-{05B1CFE5-DF09-44A5-A07A-2F3D632167AE}" dt="2022-04-04T08:24:00.106" v="60" actId="20577"/>
          <ac:spMkLst>
            <pc:docMk/>
            <pc:sldMk cId="4171003092" sldId="267"/>
            <ac:spMk id="12" creationId="{FCBD0A3E-3EC3-4FA0-8FD3-A98B4A803C55}"/>
          </ac:spMkLst>
        </pc:spChg>
      </pc:sldChg>
      <pc:sldChg chg="modSp">
        <pc:chgData name="Emma Lindén" userId="S::emma.linden@individare.se::a2656995-c3eb-48ca-9b36-e1606fdc1ace" providerId="AD" clId="Web-{05B1CFE5-DF09-44A5-A07A-2F3D632167AE}" dt="2022-04-04T08:29:18.376" v="78" actId="1076"/>
        <pc:sldMkLst>
          <pc:docMk/>
          <pc:sldMk cId="1113277148" sldId="268"/>
        </pc:sldMkLst>
        <pc:spChg chg="mod">
          <ac:chgData name="Emma Lindén" userId="S::emma.linden@individare.se::a2656995-c3eb-48ca-9b36-e1606fdc1ace" providerId="AD" clId="Web-{05B1CFE5-DF09-44A5-A07A-2F3D632167AE}" dt="2022-04-04T08:20:47.307" v="36"/>
          <ac:spMkLst>
            <pc:docMk/>
            <pc:sldMk cId="1113277148" sldId="268"/>
            <ac:spMk id="2" creationId="{193B1D37-BD74-4888-9C8A-44A2D4D1BA4D}"/>
          </ac:spMkLst>
        </pc:spChg>
        <pc:spChg chg="mod">
          <ac:chgData name="Emma Lindén" userId="S::emma.linden@individare.se::a2656995-c3eb-48ca-9b36-e1606fdc1ace" providerId="AD" clId="Web-{05B1CFE5-DF09-44A5-A07A-2F3D632167AE}" dt="2022-04-04T08:28:31.954" v="70" actId="1076"/>
          <ac:spMkLst>
            <pc:docMk/>
            <pc:sldMk cId="1113277148" sldId="268"/>
            <ac:spMk id="3" creationId="{374E8794-9C42-427D-AECF-CB6F6C7711CC}"/>
          </ac:spMkLst>
        </pc:spChg>
        <pc:spChg chg="mod">
          <ac:chgData name="Emma Lindén" userId="S::emma.linden@individare.se::a2656995-c3eb-48ca-9b36-e1606fdc1ace" providerId="AD" clId="Web-{05B1CFE5-DF09-44A5-A07A-2F3D632167AE}" dt="2022-04-04T08:28:48.532" v="75" actId="20577"/>
          <ac:spMkLst>
            <pc:docMk/>
            <pc:sldMk cId="1113277148" sldId="268"/>
            <ac:spMk id="6" creationId="{C0E78FE7-2370-4CB0-AFAF-64176DB8549C}"/>
          </ac:spMkLst>
        </pc:spChg>
        <pc:spChg chg="mod">
          <ac:chgData name="Emma Lindén" userId="S::emma.linden@individare.se::a2656995-c3eb-48ca-9b36-e1606fdc1ace" providerId="AD" clId="Web-{05B1CFE5-DF09-44A5-A07A-2F3D632167AE}" dt="2022-04-04T08:29:18.376" v="78" actId="1076"/>
          <ac:spMkLst>
            <pc:docMk/>
            <pc:sldMk cId="1113277148" sldId="268"/>
            <ac:spMk id="12" creationId="{FCBD0A3E-3EC3-4FA0-8FD3-A98B4A803C55}"/>
          </ac:spMkLst>
        </pc:spChg>
      </pc:sldChg>
      <pc:sldChg chg="modSp">
        <pc:chgData name="Emma Lindén" userId="S::emma.linden@individare.se::a2656995-c3eb-48ca-9b36-e1606fdc1ace" providerId="AD" clId="Web-{05B1CFE5-DF09-44A5-A07A-2F3D632167AE}" dt="2022-04-04T08:20:11.666" v="23"/>
        <pc:sldMkLst>
          <pc:docMk/>
          <pc:sldMk cId="1102227711" sldId="269"/>
        </pc:sldMkLst>
        <pc:spChg chg="mod">
          <ac:chgData name="Emma Lindén" userId="S::emma.linden@individare.se::a2656995-c3eb-48ca-9b36-e1606fdc1ace" providerId="AD" clId="Web-{05B1CFE5-DF09-44A5-A07A-2F3D632167AE}" dt="2022-04-04T08:20:11.634" v="22"/>
          <ac:spMkLst>
            <pc:docMk/>
            <pc:sldMk cId="1102227711" sldId="269"/>
            <ac:spMk id="2" creationId="{193B1D37-BD74-4888-9C8A-44A2D4D1BA4D}"/>
          </ac:spMkLst>
        </pc:spChg>
        <pc:spChg chg="mod">
          <ac:chgData name="Emma Lindén" userId="S::emma.linden@individare.se::a2656995-c3eb-48ca-9b36-e1606fdc1ace" providerId="AD" clId="Web-{05B1CFE5-DF09-44A5-A07A-2F3D632167AE}" dt="2022-04-04T08:20:11.666" v="23"/>
          <ac:spMkLst>
            <pc:docMk/>
            <pc:sldMk cId="1102227711" sldId="269"/>
            <ac:spMk id="3" creationId="{9A47AAA6-5CAF-4B7D-B016-DCC4296DE512}"/>
          </ac:spMkLst>
        </pc:spChg>
      </pc:sldChg>
      <pc:sldChg chg="addSp delSp modSp">
        <pc:chgData name="Emma Lindén" userId="S::emma.linden@individare.se::a2656995-c3eb-48ca-9b36-e1606fdc1ace" providerId="AD" clId="Web-{05B1CFE5-DF09-44A5-A07A-2F3D632167AE}" dt="2022-04-04T08:19:28.696" v="19" actId="20577"/>
        <pc:sldMkLst>
          <pc:docMk/>
          <pc:sldMk cId="1291169672" sldId="270"/>
        </pc:sldMkLst>
        <pc:spChg chg="mod">
          <ac:chgData name="Emma Lindén" userId="S::emma.linden@individare.se::a2656995-c3eb-48ca-9b36-e1606fdc1ace" providerId="AD" clId="Web-{05B1CFE5-DF09-44A5-A07A-2F3D632167AE}" dt="2022-04-04T08:17:58.336" v="15" actId="20577"/>
          <ac:spMkLst>
            <pc:docMk/>
            <pc:sldMk cId="1291169672" sldId="270"/>
            <ac:spMk id="2" creationId="{193B1D37-BD74-4888-9C8A-44A2D4D1BA4D}"/>
          </ac:spMkLst>
        </pc:spChg>
        <pc:spChg chg="add del mod">
          <ac:chgData name="Emma Lindén" userId="S::emma.linden@individare.se::a2656995-c3eb-48ca-9b36-e1606fdc1ace" providerId="AD" clId="Web-{05B1CFE5-DF09-44A5-A07A-2F3D632167AE}" dt="2022-04-04T08:17:10.663" v="9"/>
          <ac:spMkLst>
            <pc:docMk/>
            <pc:sldMk cId="1291169672" sldId="270"/>
            <ac:spMk id="4" creationId="{F12E27FD-2110-3EB8-D480-2B653A63A8B3}"/>
          </ac:spMkLst>
        </pc:spChg>
        <pc:spChg chg="add mod">
          <ac:chgData name="Emma Lindén" userId="S::emma.linden@individare.se::a2656995-c3eb-48ca-9b36-e1606fdc1ace" providerId="AD" clId="Web-{05B1CFE5-DF09-44A5-A07A-2F3D632167AE}" dt="2022-04-04T08:19:28.696" v="19" actId="20577"/>
          <ac:spMkLst>
            <pc:docMk/>
            <pc:sldMk cId="1291169672" sldId="270"/>
            <ac:spMk id="5" creationId="{B8C4EADB-0D40-BBB1-13AF-A9601CE99BD3}"/>
          </ac:spMkLst>
        </pc:spChg>
        <pc:picChg chg="mod">
          <ac:chgData name="Emma Lindén" userId="S::emma.linden@individare.se::a2656995-c3eb-48ca-9b36-e1606fdc1ace" providerId="AD" clId="Web-{05B1CFE5-DF09-44A5-A07A-2F3D632167AE}" dt="2022-04-04T08:16:03.100" v="0"/>
          <ac:picMkLst>
            <pc:docMk/>
            <pc:sldMk cId="1291169672" sldId="270"/>
            <ac:picMk id="7" creationId="{D0F72A08-A39B-4589-A9DA-E3F01BC3374E}"/>
          </ac:picMkLst>
        </pc:picChg>
      </pc:sldChg>
      <pc:sldChg chg="modSp">
        <pc:chgData name="Emma Lindén" userId="S::emma.linden@individare.se::a2656995-c3eb-48ca-9b36-e1606fdc1ace" providerId="AD" clId="Web-{05B1CFE5-DF09-44A5-A07A-2F3D632167AE}" dt="2022-04-04T08:24:09.856" v="65" actId="20577"/>
        <pc:sldMkLst>
          <pc:docMk/>
          <pc:sldMk cId="1780391231" sldId="271"/>
        </pc:sldMkLst>
        <pc:spChg chg="mod">
          <ac:chgData name="Emma Lindén" userId="S::emma.linden@individare.se::a2656995-c3eb-48ca-9b36-e1606fdc1ace" providerId="AD" clId="Web-{05B1CFE5-DF09-44A5-A07A-2F3D632167AE}" dt="2022-04-04T08:20:20.056" v="24"/>
          <ac:spMkLst>
            <pc:docMk/>
            <pc:sldMk cId="1780391231" sldId="271"/>
            <ac:spMk id="4" creationId="{F194D9BE-1F6C-41BC-B2A6-B6AFA82AF3D8}"/>
          </ac:spMkLst>
        </pc:spChg>
        <pc:spChg chg="mod">
          <ac:chgData name="Emma Lindén" userId="S::emma.linden@individare.se::a2656995-c3eb-48ca-9b36-e1606fdc1ace" providerId="AD" clId="Web-{05B1CFE5-DF09-44A5-A07A-2F3D632167AE}" dt="2022-04-04T08:20:20.072" v="25"/>
          <ac:spMkLst>
            <pc:docMk/>
            <pc:sldMk cId="1780391231" sldId="271"/>
            <ac:spMk id="9" creationId="{3F3045F2-880C-479B-AE75-13DE2430C0BF}"/>
          </ac:spMkLst>
        </pc:spChg>
        <pc:spChg chg="mod">
          <ac:chgData name="Emma Lindén" userId="S::emma.linden@individare.se::a2656995-c3eb-48ca-9b36-e1606fdc1ace" providerId="AD" clId="Web-{05B1CFE5-DF09-44A5-A07A-2F3D632167AE}" dt="2022-04-04T08:24:09.856" v="65" actId="20577"/>
          <ac:spMkLst>
            <pc:docMk/>
            <pc:sldMk cId="1780391231" sldId="271"/>
            <ac:spMk id="11" creationId="{E8507A05-008D-4CC1-BA66-86698F61B033}"/>
          </ac:spMkLst>
        </pc:spChg>
      </pc:sldChg>
      <pc:sldChg chg="modSp">
        <pc:chgData name="Emma Lindén" userId="S::emma.linden@individare.se::a2656995-c3eb-48ca-9b36-e1606fdc1ace" providerId="AD" clId="Web-{05B1CFE5-DF09-44A5-A07A-2F3D632167AE}" dt="2022-04-04T08:23:52.606" v="57" actId="20577"/>
        <pc:sldMkLst>
          <pc:docMk/>
          <pc:sldMk cId="155867381" sldId="272"/>
        </pc:sldMkLst>
        <pc:spChg chg="mod">
          <ac:chgData name="Emma Lindén" userId="S::emma.linden@individare.se::a2656995-c3eb-48ca-9b36-e1606fdc1ace" providerId="AD" clId="Web-{05B1CFE5-DF09-44A5-A07A-2F3D632167AE}" dt="2022-04-04T08:21:07.885" v="41"/>
          <ac:spMkLst>
            <pc:docMk/>
            <pc:sldMk cId="155867381" sldId="272"/>
            <ac:spMk id="4" creationId="{3E720D44-70C9-439B-AB6C-C38D3A67361C}"/>
          </ac:spMkLst>
        </pc:spChg>
        <pc:spChg chg="mod">
          <ac:chgData name="Emma Lindén" userId="S::emma.linden@individare.se::a2656995-c3eb-48ca-9b36-e1606fdc1ace" providerId="AD" clId="Web-{05B1CFE5-DF09-44A5-A07A-2F3D632167AE}" dt="2022-04-04T08:21:10.338" v="42"/>
          <ac:spMkLst>
            <pc:docMk/>
            <pc:sldMk cId="155867381" sldId="272"/>
            <ac:spMk id="5" creationId="{9015809F-07B3-4F25-882A-7939440D0C12}"/>
          </ac:spMkLst>
        </pc:spChg>
        <pc:spChg chg="mod">
          <ac:chgData name="Emma Lindén" userId="S::emma.linden@individare.se::a2656995-c3eb-48ca-9b36-e1606fdc1ace" providerId="AD" clId="Web-{05B1CFE5-DF09-44A5-A07A-2F3D632167AE}" dt="2022-04-04T08:23:52.606" v="57" actId="20577"/>
          <ac:spMkLst>
            <pc:docMk/>
            <pc:sldMk cId="155867381" sldId="272"/>
            <ac:spMk id="6" creationId="{45E5BECA-61D9-45C3-B9FF-10B871646CD1}"/>
          </ac:spMkLst>
        </pc:spChg>
      </pc:sldChg>
    </pc:docChg>
  </pc:docChgLst>
  <pc:docChgLst>
    <pc:chgData name="Milena Damnjanović" userId="13fefbee-ad2e-4c86-90ed-0915bb1bc750" providerId="ADAL" clId="{BA4820C3-69EE-4948-AA5B-ADF5B4055758}"/>
    <pc:docChg chg="undo custSel addSld modSld">
      <pc:chgData name="Milena Damnjanović" userId="13fefbee-ad2e-4c86-90ed-0915bb1bc750" providerId="ADAL" clId="{BA4820C3-69EE-4948-AA5B-ADF5B4055758}" dt="2022-04-04T08:25:51.693" v="120" actId="1076"/>
      <pc:docMkLst>
        <pc:docMk/>
      </pc:docMkLst>
      <pc:sldChg chg="modSp mod">
        <pc:chgData name="Milena Damnjanović" userId="13fefbee-ad2e-4c86-90ed-0915bb1bc750" providerId="ADAL" clId="{BA4820C3-69EE-4948-AA5B-ADF5B4055758}" dt="2022-04-04T08:11:19.447" v="65" actId="1076"/>
        <pc:sldMkLst>
          <pc:docMk/>
          <pc:sldMk cId="2209644701" sldId="265"/>
        </pc:sldMkLst>
        <pc:spChg chg="mod">
          <ac:chgData name="Milena Damnjanović" userId="13fefbee-ad2e-4c86-90ed-0915bb1bc750" providerId="ADAL" clId="{BA4820C3-69EE-4948-AA5B-ADF5B4055758}" dt="2022-04-04T08:11:19.447" v="65" actId="1076"/>
          <ac:spMkLst>
            <pc:docMk/>
            <pc:sldMk cId="2209644701" sldId="265"/>
            <ac:spMk id="8" creationId="{F6D12469-32D6-4DA2-8B15-E69640DCB405}"/>
          </ac:spMkLst>
        </pc:spChg>
      </pc:sldChg>
      <pc:sldChg chg="modSp mod">
        <pc:chgData name="Milena Damnjanović" userId="13fefbee-ad2e-4c86-90ed-0915bb1bc750" providerId="ADAL" clId="{BA4820C3-69EE-4948-AA5B-ADF5B4055758}" dt="2022-04-04T08:14:36.800" v="85" actId="255"/>
        <pc:sldMkLst>
          <pc:docMk/>
          <pc:sldMk cId="3949161644" sldId="266"/>
        </pc:sldMkLst>
        <pc:spChg chg="mod">
          <ac:chgData name="Milena Damnjanović" userId="13fefbee-ad2e-4c86-90ed-0915bb1bc750" providerId="ADAL" clId="{BA4820C3-69EE-4948-AA5B-ADF5B4055758}" dt="2022-04-04T08:14:36.800" v="85" actId="255"/>
          <ac:spMkLst>
            <pc:docMk/>
            <pc:sldMk cId="3949161644" sldId="266"/>
            <ac:spMk id="4" creationId="{15447D1B-E90F-4479-9A6B-057BA79CBF52}"/>
          </ac:spMkLst>
        </pc:spChg>
      </pc:sldChg>
      <pc:sldChg chg="modSp mod">
        <pc:chgData name="Milena Damnjanović" userId="13fefbee-ad2e-4c86-90ed-0915bb1bc750" providerId="ADAL" clId="{BA4820C3-69EE-4948-AA5B-ADF5B4055758}" dt="2022-04-04T08:12:26.114" v="69" actId="1076"/>
        <pc:sldMkLst>
          <pc:docMk/>
          <pc:sldMk cId="4171003092" sldId="267"/>
        </pc:sldMkLst>
        <pc:spChg chg="mod">
          <ac:chgData name="Milena Damnjanović" userId="13fefbee-ad2e-4c86-90ed-0915bb1bc750" providerId="ADAL" clId="{BA4820C3-69EE-4948-AA5B-ADF5B4055758}" dt="2022-04-04T08:12:26.114" v="69" actId="1076"/>
          <ac:spMkLst>
            <pc:docMk/>
            <pc:sldMk cId="4171003092" sldId="267"/>
            <ac:spMk id="4" creationId="{15447D1B-E90F-4479-9A6B-057BA79CBF52}"/>
          </ac:spMkLst>
        </pc:spChg>
      </pc:sldChg>
      <pc:sldChg chg="addSp delSp modSp mod">
        <pc:chgData name="Milena Damnjanović" userId="13fefbee-ad2e-4c86-90ed-0915bb1bc750" providerId="ADAL" clId="{BA4820C3-69EE-4948-AA5B-ADF5B4055758}" dt="2022-04-04T08:09:31.655" v="55" actId="1076"/>
        <pc:sldMkLst>
          <pc:docMk/>
          <pc:sldMk cId="1113277148" sldId="268"/>
        </pc:sldMkLst>
        <pc:spChg chg="mod">
          <ac:chgData name="Milena Damnjanović" userId="13fefbee-ad2e-4c86-90ed-0915bb1bc750" providerId="ADAL" clId="{BA4820C3-69EE-4948-AA5B-ADF5B4055758}" dt="2022-04-04T08:09:31.655" v="55" actId="1076"/>
          <ac:spMkLst>
            <pc:docMk/>
            <pc:sldMk cId="1113277148" sldId="268"/>
            <ac:spMk id="2" creationId="{193B1D37-BD74-4888-9C8A-44A2D4D1BA4D}"/>
          </ac:spMkLst>
        </pc:spChg>
        <pc:spChg chg="mod">
          <ac:chgData name="Milena Damnjanović" userId="13fefbee-ad2e-4c86-90ed-0915bb1bc750" providerId="ADAL" clId="{BA4820C3-69EE-4948-AA5B-ADF5B4055758}" dt="2022-04-04T08:09:02.269" v="51" actId="1076"/>
          <ac:spMkLst>
            <pc:docMk/>
            <pc:sldMk cId="1113277148" sldId="268"/>
            <ac:spMk id="3" creationId="{374E8794-9C42-427D-AECF-CB6F6C7711CC}"/>
          </ac:spMkLst>
        </pc:spChg>
        <pc:spChg chg="add del mod">
          <ac:chgData name="Milena Damnjanović" userId="13fefbee-ad2e-4c86-90ed-0915bb1bc750" providerId="ADAL" clId="{BA4820C3-69EE-4948-AA5B-ADF5B4055758}" dt="2022-04-04T08:05:35.774" v="31" actId="478"/>
          <ac:spMkLst>
            <pc:docMk/>
            <pc:sldMk cId="1113277148" sldId="268"/>
            <ac:spMk id="5" creationId="{7F49C007-87B3-4D9C-B949-2281A1684600}"/>
          </ac:spMkLst>
        </pc:spChg>
        <pc:spChg chg="add mod">
          <ac:chgData name="Milena Damnjanović" userId="13fefbee-ad2e-4c86-90ed-0915bb1bc750" providerId="ADAL" clId="{BA4820C3-69EE-4948-AA5B-ADF5B4055758}" dt="2022-04-04T08:09:13.490" v="53" actId="1076"/>
          <ac:spMkLst>
            <pc:docMk/>
            <pc:sldMk cId="1113277148" sldId="268"/>
            <ac:spMk id="6" creationId="{C0E78FE7-2370-4CB0-AFAF-64176DB8549C}"/>
          </ac:spMkLst>
        </pc:spChg>
        <pc:spChg chg="del">
          <ac:chgData name="Milena Damnjanović" userId="13fefbee-ad2e-4c86-90ed-0915bb1bc750" providerId="ADAL" clId="{BA4820C3-69EE-4948-AA5B-ADF5B4055758}" dt="2022-04-04T08:03:16.585" v="13" actId="21"/>
          <ac:spMkLst>
            <pc:docMk/>
            <pc:sldMk cId="1113277148" sldId="268"/>
            <ac:spMk id="10" creationId="{5727FD12-8B25-407B-BF44-B465CD4E9D94}"/>
          </ac:spMkLst>
        </pc:spChg>
        <pc:spChg chg="mod">
          <ac:chgData name="Milena Damnjanović" userId="13fefbee-ad2e-4c86-90ed-0915bb1bc750" providerId="ADAL" clId="{BA4820C3-69EE-4948-AA5B-ADF5B4055758}" dt="2022-04-04T08:09:24.809" v="54" actId="1076"/>
          <ac:spMkLst>
            <pc:docMk/>
            <pc:sldMk cId="1113277148" sldId="268"/>
            <ac:spMk id="12" creationId="{FCBD0A3E-3EC3-4FA0-8FD3-A98B4A803C55}"/>
          </ac:spMkLst>
        </pc:spChg>
        <pc:spChg chg="del mod">
          <ac:chgData name="Milena Damnjanović" userId="13fefbee-ad2e-4c86-90ed-0915bb1bc750" providerId="ADAL" clId="{BA4820C3-69EE-4948-AA5B-ADF5B4055758}" dt="2022-04-04T08:01:58.727" v="4" actId="21"/>
          <ac:spMkLst>
            <pc:docMk/>
            <pc:sldMk cId="1113277148" sldId="268"/>
            <ac:spMk id="13" creationId="{57F101D4-C3ED-49DE-B3FF-2E2F7DA1F6FD}"/>
          </ac:spMkLst>
        </pc:spChg>
        <pc:spChg chg="del">
          <ac:chgData name="Milena Damnjanović" userId="13fefbee-ad2e-4c86-90ed-0915bb1bc750" providerId="ADAL" clId="{BA4820C3-69EE-4948-AA5B-ADF5B4055758}" dt="2022-04-04T08:02:16.573" v="7" actId="21"/>
          <ac:spMkLst>
            <pc:docMk/>
            <pc:sldMk cId="1113277148" sldId="268"/>
            <ac:spMk id="14" creationId="{9E7511DE-922D-432E-82BB-070D7D3775F8}"/>
          </ac:spMkLst>
        </pc:spChg>
        <pc:spChg chg="del">
          <ac:chgData name="Milena Damnjanović" userId="13fefbee-ad2e-4c86-90ed-0915bb1bc750" providerId="ADAL" clId="{BA4820C3-69EE-4948-AA5B-ADF5B4055758}" dt="2022-04-04T08:02:31.242" v="10" actId="21"/>
          <ac:spMkLst>
            <pc:docMk/>
            <pc:sldMk cId="1113277148" sldId="268"/>
            <ac:spMk id="16" creationId="{68FDDB48-85C2-40D9-BB87-2F82C6E9434A}"/>
          </ac:spMkLst>
        </pc:spChg>
        <pc:graphicFrameChg chg="del mod">
          <ac:chgData name="Milena Damnjanović" userId="13fefbee-ad2e-4c86-90ed-0915bb1bc750" providerId="ADAL" clId="{BA4820C3-69EE-4948-AA5B-ADF5B4055758}" dt="2022-04-04T08:05:02.839" v="25" actId="21"/>
          <ac:graphicFrameMkLst>
            <pc:docMk/>
            <pc:sldMk cId="1113277148" sldId="268"/>
            <ac:graphicFrameMk id="11" creationId="{803B6327-8230-4D03-8593-55008D4A0DB5}"/>
          </ac:graphicFrameMkLst>
        </pc:graphicFrameChg>
      </pc:sldChg>
      <pc:sldChg chg="modSp mod">
        <pc:chgData name="Milena Damnjanović" userId="13fefbee-ad2e-4c86-90ed-0915bb1bc750" providerId="ADAL" clId="{BA4820C3-69EE-4948-AA5B-ADF5B4055758}" dt="2022-04-04T08:25:51.693" v="120" actId="1076"/>
        <pc:sldMkLst>
          <pc:docMk/>
          <pc:sldMk cId="1291169672" sldId="270"/>
        </pc:sldMkLst>
        <pc:spChg chg="mod">
          <ac:chgData name="Milena Damnjanović" userId="13fefbee-ad2e-4c86-90ed-0915bb1bc750" providerId="ADAL" clId="{BA4820C3-69EE-4948-AA5B-ADF5B4055758}" dt="2022-04-04T08:25:51.693" v="120" actId="1076"/>
          <ac:spMkLst>
            <pc:docMk/>
            <pc:sldMk cId="1291169672" sldId="270"/>
            <ac:spMk id="5" creationId="{B8C4EADB-0D40-BBB1-13AF-A9601CE99BD3}"/>
          </ac:spMkLst>
        </pc:spChg>
        <pc:picChg chg="mod">
          <ac:chgData name="Milena Damnjanović" userId="13fefbee-ad2e-4c86-90ed-0915bb1bc750" providerId="ADAL" clId="{BA4820C3-69EE-4948-AA5B-ADF5B4055758}" dt="2022-04-04T08:20:05.517" v="110"/>
          <ac:picMkLst>
            <pc:docMk/>
            <pc:sldMk cId="1291169672" sldId="270"/>
            <ac:picMk id="7" creationId="{D0F72A08-A39B-4589-A9DA-E3F01BC3374E}"/>
          </ac:picMkLst>
        </pc:picChg>
      </pc:sldChg>
      <pc:sldChg chg="addSp delSp modSp new mod">
        <pc:chgData name="Milena Damnjanović" userId="13fefbee-ad2e-4c86-90ed-0915bb1bc750" providerId="ADAL" clId="{BA4820C3-69EE-4948-AA5B-ADF5B4055758}" dt="2022-04-04T08:23:06.350" v="119" actId="1076"/>
        <pc:sldMkLst>
          <pc:docMk/>
          <pc:sldMk cId="1780391231" sldId="271"/>
        </pc:sldMkLst>
        <pc:spChg chg="del">
          <ac:chgData name="Milena Damnjanović" userId="13fefbee-ad2e-4c86-90ed-0915bb1bc750" providerId="ADAL" clId="{BA4820C3-69EE-4948-AA5B-ADF5B4055758}" dt="2022-04-04T08:01:28.193" v="1" actId="478"/>
          <ac:spMkLst>
            <pc:docMk/>
            <pc:sldMk cId="1780391231" sldId="271"/>
            <ac:spMk id="2" creationId="{DF12537C-A85B-4DC9-B82D-1C379333586C}"/>
          </ac:spMkLst>
        </pc:spChg>
        <pc:spChg chg="del">
          <ac:chgData name="Milena Damnjanović" userId="13fefbee-ad2e-4c86-90ed-0915bb1bc750" providerId="ADAL" clId="{BA4820C3-69EE-4948-AA5B-ADF5B4055758}" dt="2022-04-04T08:01:30.663" v="2" actId="478"/>
          <ac:spMkLst>
            <pc:docMk/>
            <pc:sldMk cId="1780391231" sldId="271"/>
            <ac:spMk id="3" creationId="{C1DE9C5C-9D77-47B8-9263-7CBA8639236E}"/>
          </ac:spMkLst>
        </pc:spChg>
        <pc:spChg chg="add mod">
          <ac:chgData name="Milena Damnjanović" userId="13fefbee-ad2e-4c86-90ed-0915bb1bc750" providerId="ADAL" clId="{BA4820C3-69EE-4948-AA5B-ADF5B4055758}" dt="2022-04-04T08:22:32.896" v="115" actId="1076"/>
          <ac:spMkLst>
            <pc:docMk/>
            <pc:sldMk cId="1780391231" sldId="271"/>
            <ac:spMk id="4" creationId="{F194D9BE-1F6C-41BC-B2A6-B6AFA82AF3D8}"/>
          </ac:spMkLst>
        </pc:spChg>
        <pc:spChg chg="add del mod">
          <ac:chgData name="Milena Damnjanović" userId="13fefbee-ad2e-4c86-90ed-0915bb1bc750" providerId="ADAL" clId="{BA4820C3-69EE-4948-AA5B-ADF5B4055758}" dt="2022-04-04T08:03:47.832" v="20" actId="478"/>
          <ac:spMkLst>
            <pc:docMk/>
            <pc:sldMk cId="1780391231" sldId="271"/>
            <ac:spMk id="5" creationId="{33BBC065-3C5D-4D2A-A25D-C964947FE82D}"/>
          </ac:spMkLst>
        </pc:spChg>
        <pc:spChg chg="add del mod">
          <ac:chgData name="Milena Damnjanović" userId="13fefbee-ad2e-4c86-90ed-0915bb1bc750" providerId="ADAL" clId="{BA4820C3-69EE-4948-AA5B-ADF5B4055758}" dt="2022-04-04T08:03:50.665" v="21" actId="478"/>
          <ac:spMkLst>
            <pc:docMk/>
            <pc:sldMk cId="1780391231" sldId="271"/>
            <ac:spMk id="6" creationId="{29E99359-F4F6-4C4A-9BD7-E5BA3A3C837B}"/>
          </ac:spMkLst>
        </pc:spChg>
        <pc:spChg chg="add del mod">
          <ac:chgData name="Milena Damnjanović" userId="13fefbee-ad2e-4c86-90ed-0915bb1bc750" providerId="ADAL" clId="{BA4820C3-69EE-4948-AA5B-ADF5B4055758}" dt="2022-04-04T08:03:52.447" v="22" actId="478"/>
          <ac:spMkLst>
            <pc:docMk/>
            <pc:sldMk cId="1780391231" sldId="271"/>
            <ac:spMk id="7" creationId="{91DAEA9D-AB90-4A4A-88FB-F3E227B448D4}"/>
          </ac:spMkLst>
        </pc:spChg>
        <pc:spChg chg="add mod">
          <ac:chgData name="Milena Damnjanović" userId="13fefbee-ad2e-4c86-90ed-0915bb1bc750" providerId="ADAL" clId="{BA4820C3-69EE-4948-AA5B-ADF5B4055758}" dt="2022-04-04T08:23:06.350" v="119" actId="1076"/>
          <ac:spMkLst>
            <pc:docMk/>
            <pc:sldMk cId="1780391231" sldId="271"/>
            <ac:spMk id="9" creationId="{3F3045F2-880C-479B-AE75-13DE2430C0BF}"/>
          </ac:spMkLst>
        </pc:spChg>
        <pc:spChg chg="add mod">
          <ac:chgData name="Milena Damnjanović" userId="13fefbee-ad2e-4c86-90ed-0915bb1bc750" providerId="ADAL" clId="{BA4820C3-69EE-4948-AA5B-ADF5B4055758}" dt="2022-04-04T08:22:26.144" v="114"/>
          <ac:spMkLst>
            <pc:docMk/>
            <pc:sldMk cId="1780391231" sldId="271"/>
            <ac:spMk id="10" creationId="{1A9C242C-2510-4193-9955-7222012E9CBC}"/>
          </ac:spMkLst>
        </pc:spChg>
        <pc:spChg chg="add mod">
          <ac:chgData name="Milena Damnjanović" userId="13fefbee-ad2e-4c86-90ed-0915bb1bc750" providerId="ADAL" clId="{BA4820C3-69EE-4948-AA5B-ADF5B4055758}" dt="2022-04-04T08:22:50.801" v="117" actId="1076"/>
          <ac:spMkLst>
            <pc:docMk/>
            <pc:sldMk cId="1780391231" sldId="271"/>
            <ac:spMk id="11" creationId="{E8507A05-008D-4CC1-BA66-86698F61B033}"/>
          </ac:spMkLst>
        </pc:spChg>
        <pc:graphicFrameChg chg="add mod">
          <ac:chgData name="Milena Damnjanović" userId="13fefbee-ad2e-4c86-90ed-0915bb1bc750" providerId="ADAL" clId="{BA4820C3-69EE-4948-AA5B-ADF5B4055758}" dt="2022-04-04T08:23:00.480" v="118" actId="1076"/>
          <ac:graphicFrameMkLst>
            <pc:docMk/>
            <pc:sldMk cId="1780391231" sldId="271"/>
            <ac:graphicFrameMk id="8" creationId="{64E5347C-53E0-44FA-9DD1-2E981907B19E}"/>
          </ac:graphicFrameMkLst>
        </pc:graphicFrameChg>
      </pc:sldChg>
      <pc:sldChg chg="addSp delSp modSp new mod">
        <pc:chgData name="Milena Damnjanović" userId="13fefbee-ad2e-4c86-90ed-0915bb1bc750" providerId="ADAL" clId="{BA4820C3-69EE-4948-AA5B-ADF5B4055758}" dt="2022-04-04T08:21:25.623" v="113" actId="1076"/>
        <pc:sldMkLst>
          <pc:docMk/>
          <pc:sldMk cId="155867381" sldId="272"/>
        </pc:sldMkLst>
        <pc:spChg chg="del">
          <ac:chgData name="Milena Damnjanović" userId="13fefbee-ad2e-4c86-90ed-0915bb1bc750" providerId="ADAL" clId="{BA4820C3-69EE-4948-AA5B-ADF5B4055758}" dt="2022-04-04T08:13:15.928" v="73" actId="478"/>
          <ac:spMkLst>
            <pc:docMk/>
            <pc:sldMk cId="155867381" sldId="272"/>
            <ac:spMk id="2" creationId="{7359CF1B-EF02-4CAC-99BA-0B3B0FA09979}"/>
          </ac:spMkLst>
        </pc:spChg>
        <pc:spChg chg="del">
          <ac:chgData name="Milena Damnjanović" userId="13fefbee-ad2e-4c86-90ed-0915bb1bc750" providerId="ADAL" clId="{BA4820C3-69EE-4948-AA5B-ADF5B4055758}" dt="2022-04-04T08:13:17.775" v="74" actId="478"/>
          <ac:spMkLst>
            <pc:docMk/>
            <pc:sldMk cId="155867381" sldId="272"/>
            <ac:spMk id="3" creationId="{0DE40DC9-0B59-4F1B-81E4-9A581B7FFEBA}"/>
          </ac:spMkLst>
        </pc:spChg>
        <pc:spChg chg="add mod">
          <ac:chgData name="Milena Damnjanović" userId="13fefbee-ad2e-4c86-90ed-0915bb1bc750" providerId="ADAL" clId="{BA4820C3-69EE-4948-AA5B-ADF5B4055758}" dt="2022-04-04T08:18:26.658" v="109" actId="1076"/>
          <ac:spMkLst>
            <pc:docMk/>
            <pc:sldMk cId="155867381" sldId="272"/>
            <ac:spMk id="4" creationId="{3E720D44-70C9-439B-AB6C-C38D3A67361C}"/>
          </ac:spMkLst>
        </pc:spChg>
        <pc:spChg chg="add mod">
          <ac:chgData name="Milena Damnjanović" userId="13fefbee-ad2e-4c86-90ed-0915bb1bc750" providerId="ADAL" clId="{BA4820C3-69EE-4948-AA5B-ADF5B4055758}" dt="2022-04-04T08:21:04.615" v="111"/>
          <ac:spMkLst>
            <pc:docMk/>
            <pc:sldMk cId="155867381" sldId="272"/>
            <ac:spMk id="5" creationId="{9015809F-07B3-4F25-882A-7939440D0C12}"/>
          </ac:spMkLst>
        </pc:spChg>
        <pc:spChg chg="add mod">
          <ac:chgData name="Milena Damnjanović" userId="13fefbee-ad2e-4c86-90ed-0915bb1bc750" providerId="ADAL" clId="{BA4820C3-69EE-4948-AA5B-ADF5B4055758}" dt="2022-04-04T08:21:25.623" v="113" actId="1076"/>
          <ac:spMkLst>
            <pc:docMk/>
            <pc:sldMk cId="155867381" sldId="272"/>
            <ac:spMk id="6" creationId="{45E5BECA-61D9-45C3-B9FF-10B871646CD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09_83B4809D.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109_83B4809D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_109_83B4809D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_10F_6A1E9D3F.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Modersmål</c:v>
                </c:pt>
              </c:strCache>
            </c:strRef>
          </c:tx>
          <c:spPr>
            <a:ln>
              <a:solidFill>
                <a:schemeClr val="bg2"/>
              </a:solidFill>
            </a:ln>
          </c:spPr>
          <c:dPt>
            <c:idx val="0"/>
            <c:bubble3D val="0"/>
            <c:spPr>
              <a:solidFill>
                <a:schemeClr val="accent6"/>
              </a:solidFill>
              <a:ln w="19050">
                <a:solidFill>
                  <a:schemeClr val="bg2"/>
                </a:solidFill>
              </a:ln>
              <a:effectLst/>
            </c:spPr>
            <c:extLst>
              <c:ext xmlns:c16="http://schemas.microsoft.com/office/drawing/2014/chart" uri="{C3380CC4-5D6E-409C-BE32-E72D297353CC}">
                <c16:uniqueId val="{00000001-888B-44CE-9733-43263E6726A4}"/>
              </c:ext>
            </c:extLst>
          </c:dPt>
          <c:dPt>
            <c:idx val="1"/>
            <c:bubble3D val="0"/>
            <c:spPr>
              <a:solidFill>
                <a:schemeClr val="accent5"/>
              </a:solidFill>
              <a:ln w="19050">
                <a:solidFill>
                  <a:schemeClr val="bg2"/>
                </a:solidFill>
              </a:ln>
              <a:effectLst/>
            </c:spPr>
            <c:extLst>
              <c:ext xmlns:c16="http://schemas.microsoft.com/office/drawing/2014/chart" uri="{C3380CC4-5D6E-409C-BE32-E72D297353CC}">
                <c16:uniqueId val="{00000003-888B-44CE-9733-43263E6726A4}"/>
              </c:ext>
            </c:extLst>
          </c:dPt>
          <c:dPt>
            <c:idx val="2"/>
            <c:bubble3D val="0"/>
            <c:spPr>
              <a:solidFill>
                <a:schemeClr val="accent4"/>
              </a:solidFill>
              <a:ln w="19050">
                <a:solidFill>
                  <a:schemeClr val="bg2"/>
                </a:solidFill>
              </a:ln>
              <a:effectLst/>
            </c:spPr>
            <c:extLst>
              <c:ext xmlns:c16="http://schemas.microsoft.com/office/drawing/2014/chart" uri="{C3380CC4-5D6E-409C-BE32-E72D297353CC}">
                <c16:uniqueId val="{00000005-888B-44CE-9733-43263E6726A4}"/>
              </c:ext>
            </c:extLst>
          </c:dPt>
          <c:dPt>
            <c:idx val="3"/>
            <c:bubble3D val="0"/>
            <c:spPr>
              <a:solidFill>
                <a:schemeClr val="accent6">
                  <a:lumMod val="60000"/>
                </a:schemeClr>
              </a:solidFill>
              <a:ln w="19050">
                <a:solidFill>
                  <a:schemeClr val="bg2"/>
                </a:solidFill>
              </a:ln>
              <a:effectLst/>
            </c:spPr>
            <c:extLst>
              <c:ext xmlns:c16="http://schemas.microsoft.com/office/drawing/2014/chart" uri="{C3380CC4-5D6E-409C-BE32-E72D297353CC}">
                <c16:uniqueId val="{00000007-888B-44CE-9733-43263E6726A4}"/>
              </c:ext>
            </c:extLst>
          </c:dPt>
          <c:dPt>
            <c:idx val="4"/>
            <c:bubble3D val="0"/>
            <c:spPr>
              <a:solidFill>
                <a:schemeClr val="accent5">
                  <a:lumMod val="60000"/>
                </a:schemeClr>
              </a:solidFill>
              <a:ln w="19050">
                <a:solidFill>
                  <a:schemeClr val="bg2"/>
                </a:solidFill>
              </a:ln>
              <a:effectLst/>
            </c:spPr>
            <c:extLst>
              <c:ext xmlns:c16="http://schemas.microsoft.com/office/drawing/2014/chart" uri="{C3380CC4-5D6E-409C-BE32-E72D297353CC}">
                <c16:uniqueId val="{00000009-888B-44CE-9733-43263E6726A4}"/>
              </c:ext>
            </c:extLst>
          </c:dPt>
          <c:dPt>
            <c:idx val="5"/>
            <c:bubble3D val="0"/>
            <c:spPr>
              <a:solidFill>
                <a:schemeClr val="accent4">
                  <a:lumMod val="60000"/>
                </a:schemeClr>
              </a:solidFill>
              <a:ln w="19050">
                <a:solidFill>
                  <a:schemeClr val="bg2"/>
                </a:solidFill>
              </a:ln>
              <a:effectLst/>
            </c:spPr>
            <c:extLst>
              <c:ext xmlns:c16="http://schemas.microsoft.com/office/drawing/2014/chart" uri="{C3380CC4-5D6E-409C-BE32-E72D297353CC}">
                <c16:uniqueId val="{0000000B-888B-44CE-9733-43263E6726A4}"/>
              </c:ext>
            </c:extLst>
          </c:dPt>
          <c:dPt>
            <c:idx val="6"/>
            <c:bubble3D val="0"/>
            <c:spPr>
              <a:solidFill>
                <a:schemeClr val="accent6">
                  <a:lumMod val="80000"/>
                  <a:lumOff val="20000"/>
                </a:schemeClr>
              </a:solidFill>
              <a:ln w="19050">
                <a:solidFill>
                  <a:schemeClr val="bg2"/>
                </a:solidFill>
              </a:ln>
              <a:effectLst/>
            </c:spPr>
            <c:extLst>
              <c:ext xmlns:c16="http://schemas.microsoft.com/office/drawing/2014/chart" uri="{C3380CC4-5D6E-409C-BE32-E72D297353CC}">
                <c16:uniqueId val="{0000000D-888B-44CE-9733-43263E6726A4}"/>
              </c:ext>
            </c:extLst>
          </c:dPt>
          <c:dPt>
            <c:idx val="7"/>
            <c:bubble3D val="0"/>
            <c:spPr>
              <a:solidFill>
                <a:schemeClr val="accent5">
                  <a:lumMod val="80000"/>
                  <a:lumOff val="20000"/>
                </a:schemeClr>
              </a:solidFill>
              <a:ln w="19050">
                <a:solidFill>
                  <a:schemeClr val="bg2"/>
                </a:solidFill>
              </a:ln>
              <a:effectLst/>
            </c:spPr>
            <c:extLst>
              <c:ext xmlns:c16="http://schemas.microsoft.com/office/drawing/2014/chart" uri="{C3380CC4-5D6E-409C-BE32-E72D297353CC}">
                <c16:uniqueId val="{00000004-FD1B-457F-8F87-E34EAFDD3132}"/>
              </c:ext>
            </c:extLst>
          </c:dPt>
          <c:dPt>
            <c:idx val="8"/>
            <c:bubble3D val="0"/>
            <c:spPr>
              <a:solidFill>
                <a:schemeClr val="accent4">
                  <a:lumMod val="80000"/>
                  <a:lumOff val="20000"/>
                </a:schemeClr>
              </a:solidFill>
              <a:ln w="19050">
                <a:solidFill>
                  <a:schemeClr val="bg2"/>
                </a:solidFill>
              </a:ln>
              <a:effectLst/>
            </c:spPr>
            <c:extLst>
              <c:ext xmlns:c16="http://schemas.microsoft.com/office/drawing/2014/chart" uri="{C3380CC4-5D6E-409C-BE32-E72D297353CC}">
                <c16:uniqueId val="{00000003-FD1B-457F-8F87-E34EAFDD3132}"/>
              </c:ext>
            </c:extLst>
          </c:dPt>
          <c:dPt>
            <c:idx val="9"/>
            <c:bubble3D val="0"/>
            <c:spPr>
              <a:solidFill>
                <a:schemeClr val="accent6">
                  <a:lumMod val="80000"/>
                </a:schemeClr>
              </a:solidFill>
              <a:ln w="19050">
                <a:solidFill>
                  <a:schemeClr val="bg2"/>
                </a:solidFill>
              </a:ln>
              <a:effectLst/>
            </c:spPr>
            <c:extLst>
              <c:ext xmlns:c16="http://schemas.microsoft.com/office/drawing/2014/chart" uri="{C3380CC4-5D6E-409C-BE32-E72D297353CC}">
                <c16:uniqueId val="{00000002-FD1B-457F-8F87-E34EAFDD3132}"/>
              </c:ext>
            </c:extLst>
          </c:dPt>
          <c:dLbls>
            <c:dLbl>
              <c:idx val="1"/>
              <c:layout>
                <c:manualLayout>
                  <c:x val="0.1284793620299074"/>
                  <c:y val="-0.1092982435225203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88B-44CE-9733-43263E6726A4}"/>
                </c:ext>
              </c:extLst>
            </c:dLbl>
            <c:dLbl>
              <c:idx val="2"/>
              <c:layout>
                <c:manualLayout>
                  <c:x val="0.1703944520592581"/>
                  <c:y val="-1.611056918323014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88B-44CE-9733-43263E6726A4}"/>
                </c:ext>
              </c:extLst>
            </c:dLbl>
            <c:dLbl>
              <c:idx val="3"/>
              <c:layout>
                <c:manualLayout>
                  <c:x val="0.1538148803761924"/>
                  <c:y val="5.422146235440120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88B-44CE-9733-43263E6726A4}"/>
                </c:ext>
              </c:extLst>
            </c:dLbl>
            <c:dLbl>
              <c:idx val="7"/>
              <c:layout>
                <c:manualLayout>
                  <c:x val="-7.2672583447168232E-2"/>
                  <c:y val="2.5520036646501876E-2"/>
                </c:manualLayout>
              </c:layout>
              <c:showLegendKey val="0"/>
              <c:showVal val="1"/>
              <c:showCatName val="1"/>
              <c:showSerName val="0"/>
              <c:showPercent val="0"/>
              <c:showBubbleSize val="0"/>
              <c:extLst>
                <c:ext xmlns:c15="http://schemas.microsoft.com/office/drawing/2012/chart" uri="{CE6537A1-D6FC-4f65-9D91-7224C49458BB}">
                  <c15:layout>
                    <c:manualLayout>
                      <c:w val="0.29215135396357039"/>
                      <c:h val="9.76163566951605E-2"/>
                    </c:manualLayout>
                  </c15:layout>
                </c:ext>
                <c:ext xmlns:c16="http://schemas.microsoft.com/office/drawing/2014/chart" uri="{C3380CC4-5D6E-409C-BE32-E72D297353CC}">
                  <c16:uniqueId val="{00000004-FD1B-457F-8F87-E34EAFDD3132}"/>
                </c:ext>
              </c:extLst>
            </c:dLbl>
            <c:dLbl>
              <c:idx val="8"/>
              <c:layout>
                <c:manualLayout>
                  <c:x val="2.0384270520568916E-3"/>
                  <c:y val="1.4319402085631462E-2"/>
                </c:manualLayout>
              </c:layout>
              <c:showLegendKey val="0"/>
              <c:showVal val="1"/>
              <c:showCatName val="1"/>
              <c:showSerName val="0"/>
              <c:showPercent val="0"/>
              <c:showBubbleSize val="0"/>
              <c:extLst>
                <c:ext xmlns:c15="http://schemas.microsoft.com/office/drawing/2012/chart" uri="{CE6537A1-D6FC-4f65-9D91-7224C49458BB}">
                  <c15:layout>
                    <c:manualLayout>
                      <c:w val="0.25368104208668801"/>
                      <c:h val="9.76163566951605E-2"/>
                    </c:manualLayout>
                  </c15:layout>
                </c:ext>
                <c:ext xmlns:c16="http://schemas.microsoft.com/office/drawing/2014/chart" uri="{C3380CC4-5D6E-409C-BE32-E72D297353CC}">
                  <c16:uniqueId val="{00000003-FD1B-457F-8F87-E34EAFDD3132}"/>
                </c:ext>
              </c:extLst>
            </c:dLbl>
            <c:dLbl>
              <c:idx val="9"/>
              <c:layout>
                <c:manualLayout>
                  <c:x val="0.13233359983709539"/>
                  <c:y val="1.1874999561704626E-2"/>
                </c:manualLayout>
              </c:layout>
              <c:showLegendKey val="0"/>
              <c:showVal val="1"/>
              <c:showCatName val="1"/>
              <c:showSerName val="0"/>
              <c:showPercent val="0"/>
              <c:showBubbleSize val="0"/>
              <c:extLst>
                <c:ext xmlns:c15="http://schemas.microsoft.com/office/drawing/2012/chart" uri="{CE6537A1-D6FC-4f65-9D91-7224C49458BB}">
                  <c15:layout>
                    <c:manualLayout>
                      <c:w val="0.30608987275954225"/>
                      <c:h val="9.76163566951605E-2"/>
                    </c:manualLayout>
                  </c15:layout>
                </c:ext>
                <c:ext xmlns:c16="http://schemas.microsoft.com/office/drawing/2014/chart" uri="{C3380CC4-5D6E-409C-BE32-E72D297353CC}">
                  <c16:uniqueId val="{00000002-FD1B-457F-8F87-E34EAFDD3132}"/>
                </c:ext>
              </c:extLst>
            </c:dLbl>
            <c:spPr>
              <a:noFill/>
              <a:ln>
                <a:noFill/>
              </a:ln>
              <a:effectLst/>
            </c:spPr>
            <c:txPr>
              <a:bodyPr rot="0" spcFirstLastPara="1" vertOverflow="ellipsis" vert="horz" wrap="square" anchor="ctr" anchorCtr="1"/>
              <a:lstStyle/>
              <a:p>
                <a:pPr>
                  <a:defRPr sz="1197" b="0" i="0" u="none" strike="noStrike" kern="1200" baseline="0">
                    <a:solidFill>
                      <a:schemeClr val="bg2">
                        <a:lumMod val="10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Blad1!$A$2:$A$11</c:f>
              <c:strCache>
                <c:ptCount val="10"/>
                <c:pt idx="0">
                  <c:v>Svenska</c:v>
                </c:pt>
                <c:pt idx="1">
                  <c:v>Arabiska</c:v>
                </c:pt>
                <c:pt idx="2">
                  <c:v>Serbiska</c:v>
                </c:pt>
                <c:pt idx="3">
                  <c:v>Kurdiska</c:v>
                </c:pt>
                <c:pt idx="4">
                  <c:v>Urdu</c:v>
                </c:pt>
                <c:pt idx="5">
                  <c:v>Tigrinska</c:v>
                </c:pt>
                <c:pt idx="6">
                  <c:v>Tagalog</c:v>
                </c:pt>
                <c:pt idx="7">
                  <c:v>Svenska/arabiska</c:v>
                </c:pt>
                <c:pt idx="8">
                  <c:v>Svenska/kurdiska</c:v>
                </c:pt>
                <c:pt idx="9">
                  <c:v>Engelska/franska</c:v>
                </c:pt>
              </c:strCache>
            </c:strRef>
          </c:cat>
          <c:val>
            <c:numRef>
              <c:f>Blad1!$B$2:$B$11</c:f>
              <c:numCache>
                <c:formatCode>General</c:formatCode>
                <c:ptCount val="10"/>
                <c:pt idx="0">
                  <c:v>18</c:v>
                </c:pt>
                <c:pt idx="1">
                  <c:v>8</c:v>
                </c:pt>
                <c:pt idx="2">
                  <c:v>2</c:v>
                </c:pt>
                <c:pt idx="3">
                  <c:v>2</c:v>
                </c:pt>
                <c:pt idx="4">
                  <c:v>1</c:v>
                </c:pt>
                <c:pt idx="5">
                  <c:v>1</c:v>
                </c:pt>
                <c:pt idx="6">
                  <c:v>1</c:v>
                </c:pt>
                <c:pt idx="7">
                  <c:v>1</c:v>
                </c:pt>
                <c:pt idx="8">
                  <c:v>1</c:v>
                </c:pt>
                <c:pt idx="9">
                  <c:v>1</c:v>
                </c:pt>
              </c:numCache>
            </c:numRef>
          </c:val>
          <c:extLst>
            <c:ext xmlns:c16="http://schemas.microsoft.com/office/drawing/2014/chart" uri="{C3380CC4-5D6E-409C-BE32-E72D297353CC}">
              <c16:uniqueId val="{00000000-FD1B-457F-8F87-E34EAFDD3132}"/>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2">
              <a:lumMod val="10000"/>
            </a:schemeClr>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Blad1!$B$1</c:f>
              <c:strCache>
                <c:ptCount val="1"/>
                <c:pt idx="0">
                  <c:v>Ålder</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solidFill>
                <a:schemeClr val="bg2"/>
              </a:solid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16-20 år</c:v>
                </c:pt>
                <c:pt idx="1">
                  <c:v>21-34 år</c:v>
                </c:pt>
                <c:pt idx="2">
                  <c:v>35-49 år</c:v>
                </c:pt>
                <c:pt idx="3">
                  <c:v>50-64 år</c:v>
                </c:pt>
              </c:strCache>
            </c:strRef>
          </c:cat>
          <c:val>
            <c:numRef>
              <c:f>Blad1!$B$2:$B$5</c:f>
              <c:numCache>
                <c:formatCode>General</c:formatCode>
                <c:ptCount val="4"/>
                <c:pt idx="0">
                  <c:v>2</c:v>
                </c:pt>
                <c:pt idx="1">
                  <c:v>12</c:v>
                </c:pt>
                <c:pt idx="2">
                  <c:v>15</c:v>
                </c:pt>
                <c:pt idx="3">
                  <c:v>7</c:v>
                </c:pt>
              </c:numCache>
            </c:numRef>
          </c:val>
          <c:extLst>
            <c:ext xmlns:c16="http://schemas.microsoft.com/office/drawing/2014/chart" uri="{C3380CC4-5D6E-409C-BE32-E72D297353CC}">
              <c16:uniqueId val="{00000000-A319-466E-8A36-234587C8ED5A}"/>
            </c:ext>
          </c:extLst>
        </c:ser>
        <c:dLbls>
          <c:showLegendKey val="0"/>
          <c:showVal val="0"/>
          <c:showCatName val="0"/>
          <c:showSerName val="0"/>
          <c:showPercent val="0"/>
          <c:showBubbleSize val="0"/>
        </c:dLbls>
        <c:gapWidth val="75"/>
        <c:overlap val="40"/>
        <c:axId val="1305733743"/>
        <c:axId val="1305727503"/>
      </c:barChart>
      <c:catAx>
        <c:axId val="1305733743"/>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2">
                    <a:lumMod val="10000"/>
                  </a:schemeClr>
                </a:solidFill>
                <a:latin typeface="+mn-lt"/>
                <a:ea typeface="+mn-ea"/>
                <a:cs typeface="+mn-cs"/>
              </a:defRPr>
            </a:pPr>
            <a:endParaRPr lang="en-US"/>
          </a:p>
        </c:txPr>
        <c:crossAx val="1305727503"/>
        <c:crosses val="autoZero"/>
        <c:auto val="1"/>
        <c:lblAlgn val="ctr"/>
        <c:lblOffset val="100"/>
        <c:noMultiLvlLbl val="0"/>
      </c:catAx>
      <c:valAx>
        <c:axId val="13057275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2">
                    <a:lumMod val="10000"/>
                  </a:schemeClr>
                </a:solidFill>
                <a:latin typeface="+mn-lt"/>
                <a:ea typeface="+mn-ea"/>
                <a:cs typeface="+mn-cs"/>
              </a:defRPr>
            </a:pPr>
            <a:endParaRPr lang="en-US"/>
          </a:p>
        </c:txPr>
        <c:crossAx val="13057337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2">
              <a:lumMod val="10000"/>
            </a:schemeClr>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tx>
            <c:strRef>
              <c:f>Blad1!$B$1</c:f>
              <c:strCache>
                <c:ptCount val="1"/>
                <c:pt idx="0">
                  <c:v>Försäljning</c:v>
                </c:pt>
              </c:strCache>
            </c:strRef>
          </c:tx>
          <c:dPt>
            <c:idx val="0"/>
            <c:bubble3D val="0"/>
            <c:spPr>
              <a:solidFill>
                <a:schemeClr val="accent6">
                  <a:tint val="77000"/>
                </a:schemeClr>
              </a:solidFill>
              <a:ln w="19050">
                <a:solidFill>
                  <a:schemeClr val="lt1"/>
                </a:solidFill>
              </a:ln>
              <a:effectLst/>
            </c:spPr>
            <c:extLst>
              <c:ext xmlns:c16="http://schemas.microsoft.com/office/drawing/2014/chart" uri="{C3380CC4-5D6E-409C-BE32-E72D297353CC}">
                <c16:uniqueId val="{00000001-B176-40EF-AE01-36AD1C9D948C}"/>
              </c:ext>
            </c:extLst>
          </c:dPt>
          <c:dPt>
            <c:idx val="1"/>
            <c:bubble3D val="0"/>
            <c:spPr>
              <a:solidFill>
                <a:schemeClr val="accent6">
                  <a:shade val="76000"/>
                </a:schemeClr>
              </a:solidFill>
              <a:ln w="19050">
                <a:solidFill>
                  <a:schemeClr val="lt1"/>
                </a:solidFill>
              </a:ln>
              <a:effectLst/>
            </c:spPr>
            <c:extLst>
              <c:ext xmlns:c16="http://schemas.microsoft.com/office/drawing/2014/chart" uri="{C3380CC4-5D6E-409C-BE32-E72D297353CC}">
                <c16:uniqueId val="{00000003-B176-40EF-AE01-36AD1C9D948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Blad1!$A$2:$A$3</c:f>
              <c:strCache>
                <c:ptCount val="2"/>
                <c:pt idx="0">
                  <c:v>Äger enbart mobil/surfplatta</c:v>
                </c:pt>
                <c:pt idx="1">
                  <c:v>Äger dator + annat</c:v>
                </c:pt>
              </c:strCache>
            </c:strRef>
          </c:cat>
          <c:val>
            <c:numRef>
              <c:f>Blad1!$B$2:$B$3</c:f>
              <c:numCache>
                <c:formatCode>General</c:formatCode>
                <c:ptCount val="2"/>
                <c:pt idx="0">
                  <c:v>9</c:v>
                </c:pt>
                <c:pt idx="1">
                  <c:v>27</c:v>
                </c:pt>
              </c:numCache>
            </c:numRef>
          </c:val>
          <c:extLst>
            <c:ext xmlns:c16="http://schemas.microsoft.com/office/drawing/2014/chart" uri="{C3380CC4-5D6E-409C-BE32-E72D297353CC}">
              <c16:uniqueId val="{00000000-0126-4704-A783-BF1A4840D818}"/>
            </c:ext>
          </c:extLst>
        </c:ser>
        <c:dLbls>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Blad1!$B$1</c:f>
              <c:strCache>
                <c:ptCount val="1"/>
                <c:pt idx="0">
                  <c:v>Be om hjälp</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Blad1!$A$2:$A$7</c:f>
              <c:strCache>
                <c:ptCount val="6"/>
                <c:pt idx="0">
                  <c:v>Familj</c:v>
                </c:pt>
                <c:pt idx="1">
                  <c:v>Vänner</c:v>
                </c:pt>
                <c:pt idx="2">
                  <c:v>Internet</c:v>
                </c:pt>
                <c:pt idx="3">
                  <c:v>Bibliotek</c:v>
                </c:pt>
                <c:pt idx="4">
                  <c:v>Kollegor</c:v>
                </c:pt>
                <c:pt idx="5">
                  <c:v>Övrigt</c:v>
                </c:pt>
              </c:strCache>
            </c:strRef>
          </c:cat>
          <c:val>
            <c:numRef>
              <c:f>Blad1!$B$2:$B$7</c:f>
              <c:numCache>
                <c:formatCode>General</c:formatCode>
                <c:ptCount val="6"/>
                <c:pt idx="0">
                  <c:v>19</c:v>
                </c:pt>
                <c:pt idx="1">
                  <c:v>9</c:v>
                </c:pt>
                <c:pt idx="2">
                  <c:v>6</c:v>
                </c:pt>
                <c:pt idx="3">
                  <c:v>6</c:v>
                </c:pt>
                <c:pt idx="4">
                  <c:v>5</c:v>
                </c:pt>
                <c:pt idx="5">
                  <c:v>4</c:v>
                </c:pt>
              </c:numCache>
            </c:numRef>
          </c:val>
          <c:extLst>
            <c:ext xmlns:c16="http://schemas.microsoft.com/office/drawing/2014/chart" uri="{C3380CC4-5D6E-409C-BE32-E72D297353CC}">
              <c16:uniqueId val="{00000000-E18A-443D-AF27-92872FEDE28E}"/>
            </c:ext>
          </c:extLst>
        </c:ser>
        <c:dLbls>
          <c:showLegendKey val="0"/>
          <c:showVal val="1"/>
          <c:showCatName val="0"/>
          <c:showSerName val="0"/>
          <c:showPercent val="0"/>
          <c:showBubbleSize val="0"/>
        </c:dLbls>
        <c:gapWidth val="100"/>
        <c:overlap val="-24"/>
        <c:axId val="1717232191"/>
        <c:axId val="1717234271"/>
      </c:barChart>
      <c:catAx>
        <c:axId val="1717232191"/>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7234271"/>
        <c:crosses val="autoZero"/>
        <c:auto val="1"/>
        <c:lblAlgn val="ctr"/>
        <c:lblOffset val="100"/>
        <c:noMultiLvlLbl val="0"/>
      </c:catAx>
      <c:valAx>
        <c:axId val="17172342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72321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6">
  <a:schemeClr val="accent6"/>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ida 1 - Rubrik, underrubrik, bildkollage">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0" y="4320000"/>
            <a:ext cx="7824272"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skriva in en underrubrik</a:t>
            </a:r>
          </a:p>
        </p:txBody>
      </p:sp>
      <p:sp>
        <p:nvSpPr>
          <p:cNvPr id="10" name="Platshållare för bild 9"/>
          <p:cNvSpPr>
            <a:spLocks noGrp="1"/>
          </p:cNvSpPr>
          <p:nvPr>
            <p:ph type="pic" sz="quarter" idx="14" hasCustomPrompt="1"/>
          </p:nvPr>
        </p:nvSpPr>
        <p:spPr>
          <a:xfrm>
            <a:off x="6372000" y="0"/>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a:t>Klicka på ikonen för att </a:t>
            </a:r>
            <a:br>
              <a:rPr lang="sv-SE"/>
            </a:br>
            <a:r>
              <a:rPr lang="sv-SE"/>
              <a:t>lägga till en bild</a:t>
            </a:r>
          </a:p>
        </p:txBody>
      </p:sp>
      <p:sp>
        <p:nvSpPr>
          <p:cNvPr id="11" name="Platshållare för bild 9"/>
          <p:cNvSpPr>
            <a:spLocks noGrp="1"/>
          </p:cNvSpPr>
          <p:nvPr>
            <p:ph type="pic" sz="quarter" idx="15" hasCustomPrompt="1"/>
          </p:nvPr>
        </p:nvSpPr>
        <p:spPr>
          <a:xfrm>
            <a:off x="9306000" y="0"/>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a:t>Klicka på ikonen för att </a:t>
            </a:r>
            <a:br>
              <a:rPr lang="sv-SE"/>
            </a:br>
            <a:r>
              <a:rPr lang="sv-SE"/>
              <a:t>lägga till en bild</a:t>
            </a:r>
          </a:p>
        </p:txBody>
      </p:sp>
      <p:sp>
        <p:nvSpPr>
          <p:cNvPr id="12" name="Platshållare för bild 9"/>
          <p:cNvSpPr>
            <a:spLocks noGrp="1"/>
          </p:cNvSpPr>
          <p:nvPr>
            <p:ph type="pic" sz="quarter" idx="16" hasCustomPrompt="1"/>
          </p:nvPr>
        </p:nvSpPr>
        <p:spPr>
          <a:xfrm>
            <a:off x="9306000" y="2204864"/>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a:t>Klicka på ikonen för att </a:t>
            </a:r>
            <a:br>
              <a:rPr lang="sv-SE"/>
            </a:br>
            <a:r>
              <a:rPr lang="sv-SE"/>
              <a:t>lägga till en bild</a:t>
            </a:r>
          </a:p>
        </p:txBody>
      </p:sp>
      <p:sp>
        <p:nvSpPr>
          <p:cNvPr id="2" name="Rubrik 1"/>
          <p:cNvSpPr>
            <a:spLocks noGrp="1"/>
          </p:cNvSpPr>
          <p:nvPr>
            <p:ph type="ctrTitle" hasCustomPrompt="1"/>
          </p:nvPr>
        </p:nvSpPr>
        <p:spPr>
          <a:xfrm>
            <a:off x="720000" y="2808000"/>
            <a:ext cx="7824272" cy="1440000"/>
          </a:xfrm>
        </p:spPr>
        <p:txBody>
          <a:bodyPr anchor="b"/>
          <a:lstStyle>
            <a:lvl1pPr algn="l">
              <a:defRPr sz="5100"/>
            </a:lvl1pPr>
          </a:lstStyle>
          <a:p>
            <a:r>
              <a:rPr lang="sv-SE"/>
              <a:t>Klicka här för att skriva in en rubrik</a:t>
            </a:r>
          </a:p>
        </p:txBody>
      </p:sp>
      <p:sp>
        <p:nvSpPr>
          <p:cNvPr id="9" name="Platshållare för bild 9"/>
          <p:cNvSpPr>
            <a:spLocks noGrp="1"/>
          </p:cNvSpPr>
          <p:nvPr>
            <p:ph type="pic" sz="quarter" idx="17"/>
          </p:nvPr>
        </p:nvSpPr>
        <p:spPr>
          <a:xfrm>
            <a:off x="4528800" y="0"/>
            <a:ext cx="1800000" cy="12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a:t>Klicka på ikonen för att lägga till en bild</a:t>
            </a:r>
          </a:p>
        </p:txBody>
      </p:sp>
      <p:sp>
        <p:nvSpPr>
          <p:cNvPr id="13" name="Platshållare för bild 9"/>
          <p:cNvSpPr>
            <a:spLocks noGrp="1"/>
          </p:cNvSpPr>
          <p:nvPr>
            <p:ph type="pic" sz="quarter" idx="18"/>
          </p:nvPr>
        </p:nvSpPr>
        <p:spPr>
          <a:xfrm>
            <a:off x="10392000" y="4410000"/>
            <a:ext cx="1800000" cy="12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a:t>Klicka på ikonen för att lägga till en bild</a:t>
            </a:r>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16" name="Bildobjekt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274953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nehållssida - Rubrik och 3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format</a:t>
            </a:r>
          </a:p>
        </p:txBody>
      </p:sp>
      <p:sp>
        <p:nvSpPr>
          <p:cNvPr id="7" name="Platshållare för innehåll 2"/>
          <p:cNvSpPr>
            <a:spLocks noGrp="1"/>
          </p:cNvSpPr>
          <p:nvPr>
            <p:ph idx="1" hasCustomPrompt="1"/>
          </p:nvPr>
        </p:nvSpPr>
        <p:spPr>
          <a:xfrm>
            <a:off x="720000" y="2052000"/>
            <a:ext cx="3477600" cy="4140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a:t>Klicka här för att skriva in text eller välj objekt på bilderna nedan</a:t>
            </a:r>
          </a:p>
        </p:txBody>
      </p:sp>
      <p:sp>
        <p:nvSpPr>
          <p:cNvPr id="8" name="Platshållare för innehåll 2"/>
          <p:cNvSpPr>
            <a:spLocks noGrp="1"/>
          </p:cNvSpPr>
          <p:nvPr>
            <p:ph idx="10" hasCustomPrompt="1"/>
          </p:nvPr>
        </p:nvSpPr>
        <p:spPr>
          <a:xfrm>
            <a:off x="4381876" y="2052000"/>
            <a:ext cx="3477600" cy="4140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a:t>Klicka här för att skriva in text eller välj objekt på bilderna nedan</a:t>
            </a:r>
          </a:p>
        </p:txBody>
      </p:sp>
      <p:sp>
        <p:nvSpPr>
          <p:cNvPr id="9" name="Platshållare för innehåll 2"/>
          <p:cNvSpPr>
            <a:spLocks noGrp="1"/>
          </p:cNvSpPr>
          <p:nvPr>
            <p:ph idx="11" hasCustomPrompt="1"/>
          </p:nvPr>
        </p:nvSpPr>
        <p:spPr>
          <a:xfrm>
            <a:off x="8043750" y="2052000"/>
            <a:ext cx="3477600" cy="4140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a:t>Klicka här för att skriva in text eller välj objekt på bilderna nedan</a:t>
            </a:r>
          </a:p>
        </p:txBody>
      </p:sp>
    </p:spTree>
    <p:extLst>
      <p:ext uri="{BB962C8B-B14F-4D97-AF65-F5344CB8AC3E}">
        <p14:creationId xmlns:p14="http://schemas.microsoft.com/office/powerpoint/2010/main" val="2477998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3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format</a:t>
            </a:r>
          </a:p>
        </p:txBody>
      </p:sp>
      <p:sp>
        <p:nvSpPr>
          <p:cNvPr id="8" name="Platshållare för text 8"/>
          <p:cNvSpPr>
            <a:spLocks noGrp="1"/>
          </p:cNvSpPr>
          <p:nvPr>
            <p:ph type="body" sz="quarter" idx="17" hasCustomPrompt="1"/>
          </p:nvPr>
        </p:nvSpPr>
        <p:spPr>
          <a:xfrm>
            <a:off x="719999" y="2052000"/>
            <a:ext cx="10800000" cy="432000"/>
          </a:xfrm>
        </p:spPr>
        <p:txBody>
          <a:bodyPr anchor="ctr" anchorCtr="0"/>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a:lvl1pPr>
          </a:lstStyle>
          <a:p>
            <a:pPr marL="0" marR="0" lvl="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a:pPr>
            <a:r>
              <a:rPr lang="sv-SE"/>
              <a:t>Klicka här för att skriva in en underrubrik</a:t>
            </a:r>
          </a:p>
        </p:txBody>
      </p:sp>
      <p:sp>
        <p:nvSpPr>
          <p:cNvPr id="7" name="Platshållare för innehåll 2"/>
          <p:cNvSpPr>
            <a:spLocks noGrp="1"/>
          </p:cNvSpPr>
          <p:nvPr>
            <p:ph idx="1" hasCustomPrompt="1"/>
          </p:nvPr>
        </p:nvSpPr>
        <p:spPr>
          <a:xfrm>
            <a:off x="720000" y="2556000"/>
            <a:ext cx="3477600" cy="3636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a:t>Klicka här för att skriva in text eller välj objekt på ikonerna nedan</a:t>
            </a:r>
          </a:p>
        </p:txBody>
      </p:sp>
      <p:sp>
        <p:nvSpPr>
          <p:cNvPr id="9" name="Platshållare för innehåll 2"/>
          <p:cNvSpPr>
            <a:spLocks noGrp="1"/>
          </p:cNvSpPr>
          <p:nvPr>
            <p:ph idx="10" hasCustomPrompt="1"/>
          </p:nvPr>
        </p:nvSpPr>
        <p:spPr>
          <a:xfrm>
            <a:off x="4381876" y="2556000"/>
            <a:ext cx="3477600" cy="3636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a:t>Klicka här för att skriva in text eller välj objekt på ikonerna nedan</a:t>
            </a:r>
          </a:p>
        </p:txBody>
      </p:sp>
      <p:sp>
        <p:nvSpPr>
          <p:cNvPr id="11" name="Platshållare för innehåll 2"/>
          <p:cNvSpPr>
            <a:spLocks noGrp="1"/>
          </p:cNvSpPr>
          <p:nvPr>
            <p:ph idx="11" hasCustomPrompt="1"/>
          </p:nvPr>
        </p:nvSpPr>
        <p:spPr>
          <a:xfrm>
            <a:off x="8043750" y="2556000"/>
            <a:ext cx="3477600" cy="3636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a:t>Klicka här för att skriva in text eller välj objekt på ikonerna nedan</a:t>
            </a:r>
          </a:p>
        </p:txBody>
      </p:sp>
    </p:spTree>
    <p:extLst>
      <p:ext uri="{BB962C8B-B14F-4D97-AF65-F5344CB8AC3E}">
        <p14:creationId xmlns:p14="http://schemas.microsoft.com/office/powerpoint/2010/main" val="1458879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nehållssida - 4 bilder utan rubrik">
    <p:spTree>
      <p:nvGrpSpPr>
        <p:cNvPr id="1" name=""/>
        <p:cNvGrpSpPr/>
        <p:nvPr/>
      </p:nvGrpSpPr>
      <p:grpSpPr>
        <a:xfrm>
          <a:off x="0" y="0"/>
          <a:ext cx="0" cy="0"/>
          <a:chOff x="0" y="0"/>
          <a:chExt cx="0" cy="0"/>
        </a:xfrm>
      </p:grpSpPr>
      <p:sp>
        <p:nvSpPr>
          <p:cNvPr id="10" name="Platshållare för bild 7"/>
          <p:cNvSpPr>
            <a:spLocks noGrp="1"/>
          </p:cNvSpPr>
          <p:nvPr>
            <p:ph type="pic" sz="quarter" idx="14"/>
          </p:nvPr>
        </p:nvSpPr>
        <p:spPr>
          <a:xfrm>
            <a:off x="720000" y="1440000"/>
            <a:ext cx="5292000" cy="2061008"/>
          </a:xfrm>
        </p:spPr>
        <p:txBody>
          <a:bodyPr>
            <a:normAutofit/>
          </a:bodyPr>
          <a:lstStyle>
            <a:lvl1pPr marL="0" indent="0">
              <a:buNone/>
              <a:defRPr sz="1600"/>
            </a:lvl1pPr>
          </a:lstStyle>
          <a:p>
            <a:r>
              <a:rPr lang="sv-SE"/>
              <a:t>Klicka på ikonen för att lägga till en bild</a:t>
            </a:r>
          </a:p>
        </p:txBody>
      </p:sp>
      <p:sp>
        <p:nvSpPr>
          <p:cNvPr id="9" name="Platshållare för bild 7"/>
          <p:cNvSpPr>
            <a:spLocks noGrp="1"/>
          </p:cNvSpPr>
          <p:nvPr>
            <p:ph type="pic" sz="quarter" idx="15"/>
          </p:nvPr>
        </p:nvSpPr>
        <p:spPr>
          <a:xfrm>
            <a:off x="6156000" y="1440000"/>
            <a:ext cx="5328000" cy="2061008"/>
          </a:xfrm>
        </p:spPr>
        <p:txBody>
          <a:bodyPr>
            <a:normAutofit/>
          </a:bodyPr>
          <a:lstStyle>
            <a:lvl1pPr marL="0" indent="0">
              <a:buNone/>
              <a:defRPr sz="1600"/>
            </a:lvl1pPr>
          </a:lstStyle>
          <a:p>
            <a:r>
              <a:rPr lang="sv-SE"/>
              <a:t>Klicka på ikonen för att lägga till en bild</a:t>
            </a:r>
          </a:p>
        </p:txBody>
      </p:sp>
      <p:sp>
        <p:nvSpPr>
          <p:cNvPr id="11" name="Platshållare för bild 7"/>
          <p:cNvSpPr>
            <a:spLocks noGrp="1"/>
          </p:cNvSpPr>
          <p:nvPr>
            <p:ph type="pic" sz="quarter" idx="16"/>
          </p:nvPr>
        </p:nvSpPr>
        <p:spPr>
          <a:xfrm>
            <a:off x="720000" y="3645024"/>
            <a:ext cx="5292000" cy="2097272"/>
          </a:xfrm>
        </p:spPr>
        <p:txBody>
          <a:bodyPr>
            <a:normAutofit/>
          </a:bodyPr>
          <a:lstStyle>
            <a:lvl1pPr marL="0" indent="0">
              <a:buNone/>
              <a:defRPr sz="1600"/>
            </a:lvl1pPr>
          </a:lstStyle>
          <a:p>
            <a:r>
              <a:rPr lang="sv-SE"/>
              <a:t>Klicka på ikonen för att lägga till en bild</a:t>
            </a:r>
          </a:p>
        </p:txBody>
      </p:sp>
      <p:sp>
        <p:nvSpPr>
          <p:cNvPr id="12" name="Platshållare för bild 7"/>
          <p:cNvSpPr>
            <a:spLocks noGrp="1"/>
          </p:cNvSpPr>
          <p:nvPr>
            <p:ph type="pic" sz="quarter" idx="17"/>
          </p:nvPr>
        </p:nvSpPr>
        <p:spPr>
          <a:xfrm>
            <a:off x="6156000" y="3645024"/>
            <a:ext cx="5328000" cy="2097272"/>
          </a:xfrm>
        </p:spPr>
        <p:txBody>
          <a:bodyPr>
            <a:normAutofit/>
          </a:bodyPr>
          <a:lstStyle>
            <a:lvl1pPr marL="0" indent="0">
              <a:buNone/>
              <a:defRPr sz="1600"/>
            </a:lvl1pPr>
          </a:lstStyle>
          <a:p>
            <a:r>
              <a:rPr lang="sv-SE"/>
              <a:t>Klicka på ikonen för att lägga till en bild</a:t>
            </a:r>
          </a:p>
        </p:txBody>
      </p:sp>
    </p:spTree>
    <p:extLst>
      <p:ext uri="{BB962C8B-B14F-4D97-AF65-F5344CB8AC3E}">
        <p14:creationId xmlns:p14="http://schemas.microsoft.com/office/powerpoint/2010/main" val="2974557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ehållssida - Stor bild utan rubrik">
    <p:spTree>
      <p:nvGrpSpPr>
        <p:cNvPr id="1" name=""/>
        <p:cNvGrpSpPr/>
        <p:nvPr/>
      </p:nvGrpSpPr>
      <p:grpSpPr>
        <a:xfrm>
          <a:off x="0" y="0"/>
          <a:ext cx="0" cy="0"/>
          <a:chOff x="0" y="0"/>
          <a:chExt cx="0" cy="0"/>
        </a:xfrm>
      </p:grpSpPr>
      <p:sp>
        <p:nvSpPr>
          <p:cNvPr id="3" name="Platshållare för innehåll 2"/>
          <p:cNvSpPr>
            <a:spLocks noGrp="1"/>
          </p:cNvSpPr>
          <p:nvPr>
            <p:ph idx="1" hasCustomPrompt="1"/>
          </p:nvPr>
        </p:nvSpPr>
        <p:spPr>
          <a:xfrm>
            <a:off x="720000" y="1440000"/>
            <a:ext cx="10800000" cy="4248000"/>
          </a:xfrm>
        </p:spPr>
        <p:txBody>
          <a:bodyPr>
            <a:normAutofit/>
          </a:bodyPr>
          <a:lstStyle>
            <a:lvl1pPr>
              <a:defRPr sz="2000"/>
            </a:lvl1pPr>
            <a:lvl2pPr>
              <a:defRPr sz="1900"/>
            </a:lvl2pPr>
            <a:lvl3pPr>
              <a:defRPr sz="1600"/>
            </a:lvl3pPr>
            <a:lvl4pPr>
              <a:defRPr sz="1500"/>
            </a:lvl4pPr>
            <a:lvl5pPr>
              <a:defRPr sz="1200"/>
            </a:lvl5pPr>
          </a:lstStyle>
          <a:p>
            <a:pPr lvl="0"/>
            <a:r>
              <a:rPr lang="sv-SE"/>
              <a:t>Klicka här för att skriva in text eller välj objekt på ikonerna nedan</a:t>
            </a:r>
          </a:p>
        </p:txBody>
      </p:sp>
    </p:spTree>
    <p:extLst>
      <p:ext uri="{BB962C8B-B14F-4D97-AF65-F5344CB8AC3E}">
        <p14:creationId xmlns:p14="http://schemas.microsoft.com/office/powerpoint/2010/main" val="3409220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lsida med bild">
    <p:spTree>
      <p:nvGrpSpPr>
        <p:cNvPr id="1" name=""/>
        <p:cNvGrpSpPr/>
        <p:nvPr/>
      </p:nvGrpSpPr>
      <p:grpSpPr>
        <a:xfrm>
          <a:off x="0" y="0"/>
          <a:ext cx="0" cy="0"/>
          <a:chOff x="0" y="0"/>
          <a:chExt cx="0" cy="0"/>
        </a:xfrm>
      </p:grpSpPr>
      <p:sp>
        <p:nvSpPr>
          <p:cNvPr id="3" name="Platshållare för innehåll 2"/>
          <p:cNvSpPr>
            <a:spLocks noGrp="1"/>
          </p:cNvSpPr>
          <p:nvPr>
            <p:ph idx="1" hasCustomPrompt="1"/>
          </p:nvPr>
        </p:nvSpPr>
        <p:spPr>
          <a:xfrm>
            <a:off x="0" y="0"/>
            <a:ext cx="12192000" cy="6858000"/>
          </a:xfrm>
        </p:spPr>
        <p:txBody>
          <a:bodyPr>
            <a:normAutofit/>
          </a:bodyPr>
          <a:lstStyle>
            <a:lvl1pPr marL="0" indent="0">
              <a:buNone/>
              <a:defRPr sz="2000"/>
            </a:lvl1pPr>
            <a:lvl2pPr>
              <a:defRPr sz="1900"/>
            </a:lvl2pPr>
            <a:lvl3pPr>
              <a:defRPr sz="1600"/>
            </a:lvl3pPr>
            <a:lvl4pPr>
              <a:defRPr sz="1500"/>
            </a:lvl4pPr>
            <a:lvl5pPr>
              <a:defRPr sz="1200"/>
            </a:lvl5pPr>
          </a:lstStyle>
          <a:p>
            <a:pPr lvl="0"/>
            <a:r>
              <a:rPr lang="sv-SE"/>
              <a:t>Klicka här för att skriva in text eller välj objekt på bilderna nedan</a:t>
            </a:r>
          </a:p>
        </p:txBody>
      </p:sp>
    </p:spTree>
    <p:extLst>
      <p:ext uri="{BB962C8B-B14F-4D97-AF65-F5344CB8AC3E}">
        <p14:creationId xmlns:p14="http://schemas.microsoft.com/office/powerpoint/2010/main" val="3536952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vslut">
    <p:spTree>
      <p:nvGrpSpPr>
        <p:cNvPr id="1" name=""/>
        <p:cNvGrpSpPr/>
        <p:nvPr/>
      </p:nvGrpSpPr>
      <p:grpSpPr>
        <a:xfrm>
          <a:off x="0" y="0"/>
          <a:ext cx="0" cy="0"/>
          <a:chOff x="0" y="0"/>
          <a:chExt cx="0" cy="0"/>
        </a:xfrm>
      </p:grpSpPr>
      <p:sp>
        <p:nvSpPr>
          <p:cNvPr id="3" name="textruta 2"/>
          <p:cNvSpPr txBox="1"/>
          <p:nvPr userDrawn="1"/>
        </p:nvSpPr>
        <p:spPr>
          <a:xfrm>
            <a:off x="3479907" y="4439403"/>
            <a:ext cx="5232187" cy="369332"/>
          </a:xfrm>
          <a:prstGeom prst="rect">
            <a:avLst/>
          </a:prstGeom>
          <a:noFill/>
        </p:spPr>
        <p:txBody>
          <a:bodyPr wrap="square" lIns="0" tIns="0" rIns="0" bIns="0" rtlCol="0">
            <a:spAutoFit/>
          </a:bodyPr>
          <a:lstStyle/>
          <a:p>
            <a:pPr algn="ctr"/>
            <a:r>
              <a:rPr lang="sv-SE" sz="2400" b="1" i="0" u="none" strike="noStrike" kern="1200" baseline="0">
                <a:solidFill>
                  <a:schemeClr val="tx1"/>
                </a:solidFill>
                <a:latin typeface="+mn-lt"/>
                <a:ea typeface="+mn-ea"/>
                <a:cs typeface="+mn-cs"/>
              </a:rPr>
              <a:t>regiongavleborg.se </a:t>
            </a:r>
            <a:endParaRPr lang="sv-SE" sz="2800" b="1"/>
          </a:p>
        </p:txBody>
      </p:sp>
      <p:pic>
        <p:nvPicPr>
          <p:cNvPr id="1026" name="Picture 2" descr="G:\Information\Mallar\Mallar Visuell identitet\@Regionmallar_2015\Logotyper\Koncernlogotyp region\Koncernlogotyp färg\Koncernlogotyp_färg.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86778" y="2852936"/>
            <a:ext cx="4018447" cy="1210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947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A74B39-E002-447E-A2D3-297190779A6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EBD9AB1-7AF5-440A-844C-EF68DEFAD2EA}"/>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200ADED-B782-4633-BAAD-BEC3794BC099}"/>
              </a:ext>
            </a:extLst>
          </p:cNvPr>
          <p:cNvSpPr>
            <a:spLocks noGrp="1"/>
          </p:cNvSpPr>
          <p:nvPr>
            <p:ph type="dt" sz="half" idx="10"/>
          </p:nvPr>
        </p:nvSpPr>
        <p:spPr/>
        <p:txBody>
          <a:bodyPr/>
          <a:lstStyle/>
          <a:p>
            <a:fld id="{8DEA2CF1-0EB2-4673-802D-3371233E4A77}" type="datetime2">
              <a:rPr lang="en-US" smtClean="0"/>
              <a:t>Monday, April 4, 2022</a:t>
            </a:fld>
            <a:endParaRPr lang="en-US"/>
          </a:p>
        </p:txBody>
      </p:sp>
      <p:sp>
        <p:nvSpPr>
          <p:cNvPr id="5" name="Platshållare för sidfot 4">
            <a:extLst>
              <a:ext uri="{FF2B5EF4-FFF2-40B4-BE49-F238E27FC236}">
                <a16:creationId xmlns:a16="http://schemas.microsoft.com/office/drawing/2014/main" id="{729FAB18-9ADC-4220-8804-E1B15C32FAE2}"/>
              </a:ext>
            </a:extLst>
          </p:cNvPr>
          <p:cNvSpPr>
            <a:spLocks noGrp="1"/>
          </p:cNvSpPr>
          <p:nvPr>
            <p:ph type="ftr" sz="quarter" idx="11"/>
          </p:nvPr>
        </p:nvSpPr>
        <p:spPr/>
        <p:txBody>
          <a:bodyPr/>
          <a:lstStyle/>
          <a:p>
            <a:pPr algn="l"/>
            <a:r>
              <a:rPr lang="en-US"/>
              <a:t>Sample Footer Text</a:t>
            </a:r>
          </a:p>
        </p:txBody>
      </p:sp>
      <p:sp>
        <p:nvSpPr>
          <p:cNvPr id="6" name="Platshållare för bildnummer 5">
            <a:extLst>
              <a:ext uri="{FF2B5EF4-FFF2-40B4-BE49-F238E27FC236}">
                <a16:creationId xmlns:a16="http://schemas.microsoft.com/office/drawing/2014/main" id="{6DD422AF-A57E-4CCD-B3D1-7780296B3A95}"/>
              </a:ext>
            </a:extLst>
          </p:cNvPr>
          <p:cNvSpPr>
            <a:spLocks noGrp="1"/>
          </p:cNvSpPr>
          <p:nvPr>
            <p:ph type="sldNum" sz="quarter" idx="12"/>
          </p:nvPr>
        </p:nvSpPr>
        <p:spPr/>
        <p:txBody>
          <a:bodyPr/>
          <a:lstStyle/>
          <a:p>
            <a:fld id="{1621B6DD-29C1-4FEA-923F-71EA1347694C}" type="slidenum">
              <a:rPr lang="en-US" smtClean="0"/>
              <a:pPr/>
              <a:t>‹#›</a:t>
            </a:fld>
            <a:endParaRPr lang="en-US"/>
          </a:p>
        </p:txBody>
      </p:sp>
    </p:spTree>
    <p:extLst>
      <p:ext uri="{BB962C8B-B14F-4D97-AF65-F5344CB8AC3E}">
        <p14:creationId xmlns:p14="http://schemas.microsoft.com/office/powerpoint/2010/main" val="404288706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sida 2 - Rubrik och underrubrik">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2" y="5085016"/>
            <a:ext cx="10801351"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skriva in en underrubrik</a:t>
            </a:r>
          </a:p>
        </p:txBody>
      </p:sp>
      <p:sp>
        <p:nvSpPr>
          <p:cNvPr id="2" name="Rubrik 1"/>
          <p:cNvSpPr>
            <a:spLocks noGrp="1"/>
          </p:cNvSpPr>
          <p:nvPr>
            <p:ph type="ctrTitle" hasCustomPrompt="1"/>
          </p:nvPr>
        </p:nvSpPr>
        <p:spPr>
          <a:xfrm>
            <a:off x="720002" y="3573016"/>
            <a:ext cx="10801351" cy="1440000"/>
          </a:xfrm>
        </p:spPr>
        <p:txBody>
          <a:bodyPr anchor="b"/>
          <a:lstStyle>
            <a:lvl1pPr algn="l">
              <a:defRPr sz="5100"/>
            </a:lvl1pPr>
          </a:lstStyle>
          <a:p>
            <a:r>
              <a:rPr lang="sv-SE"/>
              <a:t>Klicka här för att skriva in en rubrik</a:t>
            </a: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4" name="Bildobjekt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44272" y="5334781"/>
            <a:ext cx="3342949" cy="1310615"/>
          </a:xfrm>
          <a:prstGeom prst="rect">
            <a:avLst/>
          </a:prstGeom>
        </p:spPr>
      </p:pic>
    </p:spTree>
    <p:extLst>
      <p:ext uri="{BB962C8B-B14F-4D97-AF65-F5344CB8AC3E}">
        <p14:creationId xmlns:p14="http://schemas.microsoft.com/office/powerpoint/2010/main" val="3124727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sida 3 - Rubrik, underrubrik, stående bild till höger">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720001" y="2060848"/>
            <a:ext cx="5880057" cy="2160000"/>
          </a:xfrm>
        </p:spPr>
        <p:txBody>
          <a:bodyPr anchor="b">
            <a:normAutofit/>
          </a:bodyPr>
          <a:lstStyle>
            <a:lvl1pPr algn="l">
              <a:defRPr sz="4400"/>
            </a:lvl1pPr>
          </a:lstStyle>
          <a:p>
            <a:r>
              <a:rPr lang="sv-SE"/>
              <a:t>Klicka här för att skriva in en rubrik</a:t>
            </a:r>
          </a:p>
        </p:txBody>
      </p:sp>
      <p:sp>
        <p:nvSpPr>
          <p:cNvPr id="3" name="Underrubrik 2"/>
          <p:cNvSpPr>
            <a:spLocks noGrp="1"/>
          </p:cNvSpPr>
          <p:nvPr>
            <p:ph type="subTitle" idx="1" hasCustomPrompt="1"/>
          </p:nvPr>
        </p:nvSpPr>
        <p:spPr>
          <a:xfrm>
            <a:off x="720001" y="4320000"/>
            <a:ext cx="5880057"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skriva in en underrubrik</a:t>
            </a:r>
          </a:p>
        </p:txBody>
      </p:sp>
      <p:sp>
        <p:nvSpPr>
          <p:cNvPr id="9" name="Platshållare för bild 8"/>
          <p:cNvSpPr>
            <a:spLocks noGrp="1"/>
          </p:cNvSpPr>
          <p:nvPr>
            <p:ph type="pic" sz="quarter" idx="13"/>
          </p:nvPr>
        </p:nvSpPr>
        <p:spPr>
          <a:xfrm>
            <a:off x="6960096" y="0"/>
            <a:ext cx="5243904" cy="6858000"/>
          </a:xfrm>
        </p:spPr>
        <p:txBody>
          <a:bodyPr>
            <a:normAutofit/>
          </a:bodyPr>
          <a:lstStyle>
            <a:lvl1pPr marL="0" indent="0">
              <a:buNone/>
              <a:defRPr sz="1900"/>
            </a:lvl1pPr>
          </a:lstStyle>
          <a:p>
            <a:r>
              <a:rPr lang="sv-SE"/>
              <a:t>Klicka på ikonen för att lägga till en bild</a:t>
            </a:r>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2339294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ehållssida - Rubrik och en ruta för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a:t>Klicka här för att skriva in en rubrik</a:t>
            </a:r>
          </a:p>
        </p:txBody>
      </p:sp>
      <p:sp>
        <p:nvSpPr>
          <p:cNvPr id="3" name="Platshållare för innehåll 2"/>
          <p:cNvSpPr>
            <a:spLocks noGrp="1"/>
          </p:cNvSpPr>
          <p:nvPr>
            <p:ph idx="1" hasCustomPrompt="1"/>
          </p:nvPr>
        </p:nvSpPr>
        <p:spPr>
          <a:xfrm>
            <a:off x="720000" y="2052000"/>
            <a:ext cx="10801349" cy="4140000"/>
          </a:xfrm>
        </p:spPr>
        <p:txBody>
          <a:bodyPr/>
          <a:lstStyle>
            <a:lvl1pPr marL="180975" indent="-180975">
              <a:buFont typeface="Arial" panose="020B0604020202020204" pitchFamily="34" charset="0"/>
              <a:buChar char="•"/>
              <a:defRPr/>
            </a:lvl1pPr>
            <a:lvl2pPr marL="274630" indent="0">
              <a:buFontTx/>
              <a:buNone/>
              <a:defRPr/>
            </a:lvl2pPr>
            <a:lvl3pPr marL="627047" indent="0">
              <a:buFontTx/>
              <a:buNone/>
              <a:defRPr/>
            </a:lvl3pPr>
            <a:lvl4pPr marL="1071536" indent="0">
              <a:buFontTx/>
              <a:buNone/>
              <a:defRPr/>
            </a:lvl4pPr>
            <a:lvl5pPr marL="1436651" indent="0">
              <a:buFontTx/>
              <a:buNone/>
              <a:defRPr/>
            </a:lvl5pPr>
          </a:lstStyle>
          <a:p>
            <a:pPr lvl="0"/>
            <a:r>
              <a:rPr lang="sv-SE"/>
              <a:t>Klicka här för att skriva in text eller välj objekt på ikonerna nedan</a:t>
            </a:r>
          </a:p>
        </p:txBody>
      </p:sp>
    </p:spTree>
    <p:extLst>
      <p:ext uri="{BB962C8B-B14F-4D97-AF65-F5344CB8AC3E}">
        <p14:creationId xmlns:p14="http://schemas.microsoft.com/office/powerpoint/2010/main" val="2789951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en ruta för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a:t>Klicka här för att skriva in en rubrik</a:t>
            </a:r>
          </a:p>
        </p:txBody>
      </p:sp>
      <p:sp>
        <p:nvSpPr>
          <p:cNvPr id="3" name="Platshållare för innehåll 2"/>
          <p:cNvSpPr>
            <a:spLocks noGrp="1"/>
          </p:cNvSpPr>
          <p:nvPr>
            <p:ph idx="1" hasCustomPrompt="1"/>
          </p:nvPr>
        </p:nvSpPr>
        <p:spPr>
          <a:xfrm>
            <a:off x="720000" y="2556000"/>
            <a:ext cx="10801349" cy="3636000"/>
          </a:xfrm>
        </p:spPr>
        <p:txBody>
          <a:bodyPr>
            <a:normAutofit/>
          </a:bodyPr>
          <a:lstStyle>
            <a:lvl1pPr marL="180975" indent="-180975">
              <a:buFont typeface="Arial" panose="020B0604020202020204" pitchFamily="34" charset="0"/>
              <a:buChar char="•"/>
              <a:defRPr sz="2000"/>
            </a:lvl1pPr>
            <a:lvl2pPr marL="274630" indent="0">
              <a:buFontTx/>
              <a:buNone/>
              <a:defRPr sz="1900"/>
            </a:lvl2pPr>
            <a:lvl3pPr marL="627047" indent="0">
              <a:buFontTx/>
              <a:buNone/>
              <a:defRPr sz="1600"/>
            </a:lvl3pPr>
            <a:lvl4pPr marL="1071536" indent="0">
              <a:buFontTx/>
              <a:buNone/>
              <a:defRPr sz="1500"/>
            </a:lvl4pPr>
            <a:lvl5pPr marL="1436651" indent="0">
              <a:buFontTx/>
              <a:buNone/>
              <a:defRPr sz="1200"/>
            </a:lvl5pPr>
          </a:lstStyle>
          <a:p>
            <a:pPr lvl="0"/>
            <a:r>
              <a:rPr lang="sv-SE"/>
              <a:t>Klicka här för att skriva in text eller välj objekt på ikonerna nedan</a:t>
            </a:r>
          </a:p>
        </p:txBody>
      </p:sp>
      <p:sp>
        <p:nvSpPr>
          <p:cNvPr id="8"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a:t>Klicka här för att skriva en underrubrik</a:t>
            </a:r>
          </a:p>
        </p:txBody>
      </p:sp>
    </p:spTree>
    <p:extLst>
      <p:ext uri="{BB962C8B-B14F-4D97-AF65-F5344CB8AC3E}">
        <p14:creationId xmlns:p14="http://schemas.microsoft.com/office/powerpoint/2010/main" val="198094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ehållssida - Rubrik, punktlista och två rutor fö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format</a:t>
            </a:r>
          </a:p>
        </p:txBody>
      </p:sp>
      <p:sp>
        <p:nvSpPr>
          <p:cNvPr id="3" name="Platshållare för innehåll 2"/>
          <p:cNvSpPr>
            <a:spLocks noGrp="1"/>
          </p:cNvSpPr>
          <p:nvPr>
            <p:ph idx="1" hasCustomPrompt="1"/>
          </p:nvPr>
        </p:nvSpPr>
        <p:spPr>
          <a:xfrm>
            <a:off x="720000" y="2052000"/>
            <a:ext cx="5256000" cy="4140000"/>
          </a:xfrm>
        </p:spPr>
        <p:txBody>
          <a:bodyPr/>
          <a:lstStyle>
            <a:lvl1pPr marL="180975" indent="-180975">
              <a:buFont typeface="Arial" panose="020B0604020202020204" pitchFamily="34" charset="0"/>
              <a:buChar char="•"/>
              <a:defRPr baseline="0"/>
            </a:lvl1pPr>
            <a:lvl2pPr marL="274631" indent="0">
              <a:buNone/>
              <a:defRPr/>
            </a:lvl2pPr>
            <a:lvl3pPr marL="627047" indent="0">
              <a:buNone/>
              <a:defRPr/>
            </a:lvl3pPr>
            <a:lvl4pPr marL="985813" indent="0">
              <a:buNone/>
              <a:defRPr/>
            </a:lvl4pPr>
            <a:lvl5pPr marL="1342990" indent="0">
              <a:buNone/>
              <a:defRPr/>
            </a:lvl5pPr>
          </a:lstStyle>
          <a:p>
            <a:pPr lvl="0"/>
            <a:r>
              <a:rPr lang="sv-SE"/>
              <a:t>Klicka här för att skriva in text eller välj objekt på ikonerna nedan</a:t>
            </a:r>
          </a:p>
        </p:txBody>
      </p:sp>
      <p:sp>
        <p:nvSpPr>
          <p:cNvPr id="5" name="Platshållare för innehåll 4"/>
          <p:cNvSpPr>
            <a:spLocks noGrp="1"/>
          </p:cNvSpPr>
          <p:nvPr>
            <p:ph sz="quarter" idx="14" hasCustomPrompt="1"/>
          </p:nvPr>
        </p:nvSpPr>
        <p:spPr>
          <a:xfrm>
            <a:off x="6265137" y="2052000"/>
            <a:ext cx="5256213" cy="4138612"/>
          </a:xfrm>
        </p:spPr>
        <p:txBody>
          <a:bodyPr/>
          <a:lstStyle/>
          <a:p>
            <a:pPr lvl="0"/>
            <a:r>
              <a:rPr lang="sv-SE"/>
              <a:t>Klicka här för att skriva in text eller välj objekt på ikonerna nedan</a:t>
            </a:r>
          </a:p>
        </p:txBody>
      </p:sp>
    </p:spTree>
    <p:extLst>
      <p:ext uri="{BB962C8B-B14F-4D97-AF65-F5344CB8AC3E}">
        <p14:creationId xmlns:p14="http://schemas.microsoft.com/office/powerpoint/2010/main" val="769971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två rutor fö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format</a:t>
            </a:r>
          </a:p>
        </p:txBody>
      </p:sp>
      <p:sp>
        <p:nvSpPr>
          <p:cNvPr id="3" name="Platshållare för innehåll 2"/>
          <p:cNvSpPr>
            <a:spLocks noGrp="1"/>
          </p:cNvSpPr>
          <p:nvPr>
            <p:ph idx="1" hasCustomPrompt="1"/>
          </p:nvPr>
        </p:nvSpPr>
        <p:spPr>
          <a:xfrm>
            <a:off x="720000" y="2556000"/>
            <a:ext cx="5256000" cy="3636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a:t>Klicka här för att skriva in text eller välj objekt på ikonerna nedan</a:t>
            </a:r>
          </a:p>
        </p:txBody>
      </p:sp>
      <p:sp>
        <p:nvSpPr>
          <p:cNvPr id="7"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a:t>Klicka här för att skriva en underrubrik</a:t>
            </a:r>
          </a:p>
        </p:txBody>
      </p:sp>
      <p:sp>
        <p:nvSpPr>
          <p:cNvPr id="6" name="Platshållare för innehåll 4"/>
          <p:cNvSpPr>
            <a:spLocks noGrp="1"/>
          </p:cNvSpPr>
          <p:nvPr>
            <p:ph sz="quarter" idx="15" hasCustomPrompt="1"/>
          </p:nvPr>
        </p:nvSpPr>
        <p:spPr>
          <a:xfrm>
            <a:off x="6265137" y="2556000"/>
            <a:ext cx="5256213" cy="3634612"/>
          </a:xfrm>
        </p:spPr>
        <p:txBody>
          <a:bodyPr>
            <a:normAutofit/>
          </a:bodyPr>
          <a:lstStyle>
            <a:lvl1pPr>
              <a:defRPr sz="2000"/>
            </a:lvl1pPr>
          </a:lstStyle>
          <a:p>
            <a:pPr lvl="0"/>
            <a:r>
              <a:rPr lang="sv-SE"/>
              <a:t>Klicka här för att skriva in text eller välj objekt på ikonerna nedan</a:t>
            </a:r>
          </a:p>
        </p:txBody>
      </p:sp>
    </p:spTree>
    <p:extLst>
      <p:ext uri="{BB962C8B-B14F-4D97-AF65-F5344CB8AC3E}">
        <p14:creationId xmlns:p14="http://schemas.microsoft.com/office/powerpoint/2010/main" val="149073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ssida -Rubrik,  2 mindre objekt till vänster och 1 större objekt till hög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baseline="0"/>
            </a:lvl1pPr>
          </a:lstStyle>
          <a:p>
            <a:r>
              <a:rPr lang="sv-SE"/>
              <a:t>Klicka här för att lägga till en rubrik</a:t>
            </a:r>
          </a:p>
        </p:txBody>
      </p:sp>
      <p:sp>
        <p:nvSpPr>
          <p:cNvPr id="3" name="Platshållare för innehåll 2"/>
          <p:cNvSpPr>
            <a:spLocks noGrp="1"/>
          </p:cNvSpPr>
          <p:nvPr>
            <p:ph idx="1" hasCustomPrompt="1"/>
          </p:nvPr>
        </p:nvSpPr>
        <p:spPr>
          <a:xfrm>
            <a:off x="5040000" y="2052000"/>
            <a:ext cx="6480000" cy="4113304"/>
          </a:xfrm>
        </p:spPr>
        <p:txBody>
          <a:bodyPr/>
          <a:lstStyle>
            <a:lvl1pPr>
              <a:defRPr/>
            </a:lvl1pPr>
          </a:lstStyle>
          <a:p>
            <a:pPr lvl="0"/>
            <a:r>
              <a:rPr lang="sv-SE"/>
              <a:t>Klicka här för att skriva in text eller välj objekt på ikonerna nedan</a:t>
            </a:r>
          </a:p>
        </p:txBody>
      </p:sp>
      <p:sp>
        <p:nvSpPr>
          <p:cNvPr id="6" name="Platshållare för innehåll 2"/>
          <p:cNvSpPr>
            <a:spLocks noGrp="1"/>
          </p:cNvSpPr>
          <p:nvPr>
            <p:ph idx="10" hasCustomPrompt="1"/>
          </p:nvPr>
        </p:nvSpPr>
        <p:spPr>
          <a:xfrm>
            <a:off x="720000" y="2052000"/>
            <a:ext cx="3960000" cy="198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16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a:t>Klicka här för att skriva in text eller välj objekt på ikonerna nedan</a:t>
            </a:r>
          </a:p>
        </p:txBody>
      </p:sp>
      <p:sp>
        <p:nvSpPr>
          <p:cNvPr id="7" name="Platshållare för innehåll 2"/>
          <p:cNvSpPr>
            <a:spLocks noGrp="1"/>
          </p:cNvSpPr>
          <p:nvPr>
            <p:ph idx="11" hasCustomPrompt="1"/>
          </p:nvPr>
        </p:nvSpPr>
        <p:spPr>
          <a:xfrm>
            <a:off x="720000" y="4183200"/>
            <a:ext cx="3960000" cy="1980000"/>
          </a:xfrm>
        </p:spPr>
        <p:txBody>
          <a:bodyPr>
            <a:normAutofit/>
          </a:bodyPr>
          <a:lstStyle>
            <a:lvl1pPr>
              <a:defRPr sz="1600"/>
            </a:lvl1pPr>
            <a:lvl2pPr>
              <a:defRPr sz="1900"/>
            </a:lvl2pPr>
            <a:lvl3pPr>
              <a:defRPr sz="1600"/>
            </a:lvl3pPr>
            <a:lvl4pPr>
              <a:defRPr sz="1500"/>
            </a:lvl4pPr>
            <a:lvl5pPr>
              <a:defRPr sz="1200"/>
            </a:lvl5pPr>
          </a:lstStyle>
          <a:p>
            <a:pPr lvl="0"/>
            <a:r>
              <a:rPr lang="sv-SE"/>
              <a:t>Klicka här för att skriva in text eller välj objekt på ikonerna nedan</a:t>
            </a:r>
          </a:p>
        </p:txBody>
      </p:sp>
    </p:spTree>
    <p:extLst>
      <p:ext uri="{BB962C8B-B14F-4D97-AF65-F5344CB8AC3E}">
        <p14:creationId xmlns:p14="http://schemas.microsoft.com/office/powerpoint/2010/main" val="1053393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2 mindre objekt till vänster och 1 större objekt till hög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baseline="0"/>
            </a:lvl1pPr>
          </a:lstStyle>
          <a:p>
            <a:r>
              <a:rPr lang="sv-SE"/>
              <a:t>Klicka här för att lägga till en rubrik</a:t>
            </a:r>
          </a:p>
        </p:txBody>
      </p:sp>
      <p:sp>
        <p:nvSpPr>
          <p:cNvPr id="3" name="Platshållare för innehåll 2"/>
          <p:cNvSpPr>
            <a:spLocks noGrp="1"/>
          </p:cNvSpPr>
          <p:nvPr>
            <p:ph idx="1" hasCustomPrompt="1"/>
          </p:nvPr>
        </p:nvSpPr>
        <p:spPr>
          <a:xfrm>
            <a:off x="5040000" y="2556000"/>
            <a:ext cx="6480000" cy="3609304"/>
          </a:xfrm>
        </p:spPr>
        <p:txBody>
          <a:bodyPr>
            <a:normAutofit/>
          </a:bodyPr>
          <a:lstStyle>
            <a:lvl1pPr>
              <a:defRPr sz="2000"/>
            </a:lvl1pPr>
            <a:lvl2pPr>
              <a:defRPr sz="1900"/>
            </a:lvl2pPr>
            <a:lvl3pPr>
              <a:defRPr sz="1600"/>
            </a:lvl3pPr>
            <a:lvl4pPr>
              <a:defRPr sz="1500"/>
            </a:lvl4pPr>
            <a:lvl5pPr>
              <a:defRPr sz="1200"/>
            </a:lvl5pPr>
          </a:lstStyle>
          <a:p>
            <a:pPr lvl="0"/>
            <a:r>
              <a:rPr lang="sv-SE"/>
              <a:t>Klicka här för att skriva in text eller välj objekt på ikonerna nedan</a:t>
            </a:r>
          </a:p>
        </p:txBody>
      </p:sp>
      <p:sp>
        <p:nvSpPr>
          <p:cNvPr id="8"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a:t>Klicka här för att skriva en underrubrik</a:t>
            </a:r>
          </a:p>
        </p:txBody>
      </p:sp>
      <p:sp>
        <p:nvSpPr>
          <p:cNvPr id="7" name="Platshållare för innehåll 2"/>
          <p:cNvSpPr>
            <a:spLocks noGrp="1"/>
          </p:cNvSpPr>
          <p:nvPr>
            <p:ph idx="10" hasCustomPrompt="1"/>
          </p:nvPr>
        </p:nvSpPr>
        <p:spPr>
          <a:xfrm>
            <a:off x="720000" y="2558160"/>
            <a:ext cx="3960000" cy="1692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16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a:t>Klicka här för att skriva in text eller välj objekt på ikonerna nedan</a:t>
            </a:r>
          </a:p>
        </p:txBody>
      </p:sp>
      <p:sp>
        <p:nvSpPr>
          <p:cNvPr id="9" name="Platshållare för innehåll 2"/>
          <p:cNvSpPr>
            <a:spLocks noGrp="1"/>
          </p:cNvSpPr>
          <p:nvPr>
            <p:ph idx="11" hasCustomPrompt="1"/>
          </p:nvPr>
        </p:nvSpPr>
        <p:spPr>
          <a:xfrm>
            <a:off x="720000" y="4471200"/>
            <a:ext cx="3960000" cy="1692000"/>
          </a:xfrm>
        </p:spPr>
        <p:txBody>
          <a:bodyPr>
            <a:normAutofit/>
          </a:bodyPr>
          <a:lstStyle>
            <a:lvl1pPr>
              <a:defRPr sz="1600"/>
            </a:lvl1pPr>
            <a:lvl2pPr>
              <a:defRPr sz="1900"/>
            </a:lvl2pPr>
            <a:lvl3pPr>
              <a:defRPr sz="1600"/>
            </a:lvl3pPr>
            <a:lvl4pPr>
              <a:defRPr sz="1500"/>
            </a:lvl4pPr>
            <a:lvl5pPr>
              <a:defRPr sz="1200"/>
            </a:lvl5pPr>
          </a:lstStyle>
          <a:p>
            <a:pPr lvl="0"/>
            <a:r>
              <a:rPr lang="sv-SE"/>
              <a:t>Klicka här för att skriva in text eller välj objekt på ikonerna nedan</a:t>
            </a:r>
          </a:p>
        </p:txBody>
      </p:sp>
    </p:spTree>
    <p:extLst>
      <p:ext uri="{BB962C8B-B14F-4D97-AF65-F5344CB8AC3E}">
        <p14:creationId xmlns:p14="http://schemas.microsoft.com/office/powerpoint/2010/main" val="244896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20002" y="900000"/>
            <a:ext cx="10801348" cy="1080000"/>
          </a:xfrm>
          <a:prstGeom prst="rect">
            <a:avLst/>
          </a:prstGeom>
        </p:spPr>
        <p:txBody>
          <a:bodyPr vert="horz" lIns="91438" tIns="45719" rIns="91438" bIns="45719" rtlCol="0" anchor="b" anchorCtr="0">
            <a:normAutofit/>
          </a:bodyPr>
          <a:lstStyle/>
          <a:p>
            <a:r>
              <a:rPr lang="sv-SE"/>
              <a:t>Rubrik</a:t>
            </a:r>
          </a:p>
        </p:txBody>
      </p:sp>
      <p:sp>
        <p:nvSpPr>
          <p:cNvPr id="3" name="Platshållare för text 2"/>
          <p:cNvSpPr>
            <a:spLocks noGrp="1"/>
          </p:cNvSpPr>
          <p:nvPr>
            <p:ph type="body" idx="1"/>
          </p:nvPr>
        </p:nvSpPr>
        <p:spPr>
          <a:xfrm>
            <a:off x="720000" y="2052000"/>
            <a:ext cx="10801349" cy="4140000"/>
          </a:xfrm>
          <a:prstGeom prst="rect">
            <a:avLst/>
          </a:prstGeom>
        </p:spPr>
        <p:txBody>
          <a:bodyPr vert="horz" lIns="91438" tIns="45719" rIns="91438" bIns="45719"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556352275"/>
      </p:ext>
    </p:extLst>
  </p:cSld>
  <p:clrMap bg1="lt1" tx1="dk1" bg2="lt2" tx2="dk2" accent1="accent1" accent2="accent2" accent3="accent3" accent4="accent4" accent5="accent5" accent6="accent6" hlink="hlink" folHlink="folHlink"/>
  <p:sldLayoutIdLst>
    <p:sldLayoutId id="2147483726" r:id="rId1"/>
    <p:sldLayoutId id="2147483663" r:id="rId2"/>
    <p:sldLayoutId id="2147483664" r:id="rId3"/>
    <p:sldLayoutId id="2147483666" r:id="rId4"/>
    <p:sldLayoutId id="2147483728" r:id="rId5"/>
    <p:sldLayoutId id="2147483669" r:id="rId6"/>
    <p:sldLayoutId id="2147483729" r:id="rId7"/>
    <p:sldLayoutId id="2147483670" r:id="rId8"/>
    <p:sldLayoutId id="2147483730" r:id="rId9"/>
    <p:sldLayoutId id="2147483672" r:id="rId10"/>
    <p:sldLayoutId id="2147483732" r:id="rId11"/>
    <p:sldLayoutId id="2147483673" r:id="rId12"/>
    <p:sldLayoutId id="2147483674" r:id="rId13"/>
    <p:sldLayoutId id="2147483733" r:id="rId14"/>
    <p:sldLayoutId id="2147483735" r:id="rId15"/>
    <p:sldLayoutId id="2147483737" r:id="rId16"/>
  </p:sldLayoutIdLst>
  <p:hf sldNum="0" hdr="0" ftr="0" dt="0"/>
  <p:txStyles>
    <p:titleStyle>
      <a:lvl1pPr algn="l" defTabSz="914377" rtl="0" eaLnBrk="1" latinLnBrk="0" hangingPunct="1">
        <a:lnSpc>
          <a:spcPct val="90000"/>
        </a:lnSpc>
        <a:spcBef>
          <a:spcPct val="0"/>
        </a:spcBef>
        <a:buNone/>
        <a:defRPr sz="4000" b="0" kern="1200">
          <a:solidFill>
            <a:schemeClr val="tx1"/>
          </a:solidFill>
          <a:latin typeface="+mj-lt"/>
          <a:ea typeface="+mj-ea"/>
          <a:cs typeface="+mj-cs"/>
        </a:defRPr>
      </a:lvl1pPr>
    </p:titleStyle>
    <p:bodyStyle>
      <a:lvl1pPr marL="182558" indent="-182558" algn="l" defTabSz="914377" rtl="0" eaLnBrk="1" latinLnBrk="0" hangingPunct="1">
        <a:lnSpc>
          <a:spcPct val="100000"/>
        </a:lnSpc>
        <a:spcBef>
          <a:spcPts val="600"/>
        </a:spcBef>
        <a:buFont typeface="Arial" panose="020B0604020202020204" pitchFamily="34" charset="0"/>
        <a:buChar char="•"/>
        <a:defRPr sz="2400" kern="1200">
          <a:solidFill>
            <a:schemeClr val="tx1"/>
          </a:solidFill>
          <a:latin typeface="+mn-lt"/>
          <a:ea typeface="+mn-ea"/>
          <a:cs typeface="+mn-cs"/>
        </a:defRPr>
      </a:lvl1pPr>
      <a:lvl2pPr marL="444489" indent="-169858" algn="l" defTabSz="914377"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2pPr>
      <a:lvl3pPr marL="809605" indent="-182558" algn="l" defTabSz="914377" rtl="0" eaLnBrk="1" latinLnBrk="0" hangingPunct="1">
        <a:lnSpc>
          <a:spcPct val="100000"/>
        </a:lnSpc>
        <a:spcBef>
          <a:spcPts val="600"/>
        </a:spcBef>
        <a:buFont typeface="Arial" panose="020B0604020202020204" pitchFamily="34" charset="0"/>
        <a:buChar char="•"/>
        <a:defRPr sz="1900" kern="1200">
          <a:solidFill>
            <a:schemeClr val="tx1"/>
          </a:solidFill>
          <a:latin typeface="+mn-lt"/>
          <a:ea typeface="+mn-ea"/>
          <a:cs typeface="+mn-cs"/>
        </a:defRPr>
      </a:lvl3pPr>
      <a:lvl4pPr marL="1254094" indent="-182558" algn="l" defTabSz="914377" rtl="0" eaLnBrk="1" latinLnBrk="0" hangingPunct="1">
        <a:lnSpc>
          <a:spcPct val="100000"/>
        </a:lnSpc>
        <a:spcBef>
          <a:spcPts val="600"/>
        </a:spcBef>
        <a:buFont typeface="Arial" panose="020B0604020202020204" pitchFamily="34" charset="0"/>
        <a:buChar char="•"/>
        <a:defRPr sz="1600" i="0" kern="1200">
          <a:solidFill>
            <a:schemeClr val="tx1"/>
          </a:solidFill>
          <a:latin typeface="+mn-lt"/>
          <a:ea typeface="+mn-ea"/>
          <a:cs typeface="+mn-cs"/>
        </a:defRPr>
      </a:lvl4pPr>
      <a:lvl5pPr marL="1619210" indent="-182558" algn="l" defTabSz="914377" rtl="0" eaLnBrk="1" latinLnBrk="0" hangingPunct="1">
        <a:lnSpc>
          <a:spcPct val="100000"/>
        </a:lnSpc>
        <a:spcBef>
          <a:spcPts val="600"/>
        </a:spcBef>
        <a:buFont typeface="Arial" panose="020B0604020202020204" pitchFamily="34" charset="0"/>
        <a:buChar char="•"/>
        <a:defRPr sz="1500" i="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888">
          <p15:clr>
            <a:srgbClr val="F26B43"/>
          </p15:clr>
        </p15:guide>
        <p15:guide id="2" pos="3840">
          <p15:clr>
            <a:srgbClr val="F26B43"/>
          </p15:clr>
        </p15:guide>
        <p15:guide id="3" orient="horz" pos="346">
          <p15:clr>
            <a:srgbClr val="F26B43"/>
          </p15:clr>
        </p15:guide>
        <p15:guide id="4" pos="438">
          <p15:clr>
            <a:srgbClr val="F26B43"/>
          </p15:clr>
        </p15:guide>
        <p15:guide id="5" orient="horz" pos="1253">
          <p15:clr>
            <a:srgbClr val="F26B43"/>
          </p15:clr>
        </p15:guide>
        <p15:guide id="6" orient="horz" pos="3748">
          <p15:clr>
            <a:srgbClr val="F26B43"/>
          </p15:clr>
        </p15:guide>
        <p15:guide id="7" pos="724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regiongavleborg.se/digitaliseringskoordinator" TargetMode="External"/><Relationship Id="rId1" Type="http://schemas.openxmlformats.org/officeDocument/2006/relationships/slideLayout" Target="../slideLayouts/slideLayout16.xml"/><Relationship Id="rId4" Type="http://schemas.openxmlformats.org/officeDocument/2006/relationships/hyperlink" Target="https://www.regiongavleborg.se/regional-utveckling/naringsliv-och-innovation/digitaliseringskoordinato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6.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720002" y="4725224"/>
            <a:ext cx="10801351" cy="720000"/>
          </a:xfrm>
        </p:spPr>
        <p:txBody>
          <a:bodyPr/>
          <a:lstStyle/>
          <a:p>
            <a:r>
              <a:rPr lang="sv-SE"/>
              <a:t>En förstudie av Emma Lindén och Milena </a:t>
            </a:r>
            <a:r>
              <a:rPr lang="sv-SE" err="1"/>
              <a:t>Damnjanović</a:t>
            </a:r>
            <a:endParaRPr lang="sv-SE"/>
          </a:p>
        </p:txBody>
      </p:sp>
      <p:sp>
        <p:nvSpPr>
          <p:cNvPr id="2" name="Rubrik 1"/>
          <p:cNvSpPr>
            <a:spLocks noGrp="1"/>
          </p:cNvSpPr>
          <p:nvPr>
            <p:ph type="ctrTitle"/>
          </p:nvPr>
        </p:nvSpPr>
        <p:spPr>
          <a:xfrm>
            <a:off x="720002" y="3213224"/>
            <a:ext cx="10801351" cy="1440000"/>
          </a:xfrm>
        </p:spPr>
        <p:txBody>
          <a:bodyPr/>
          <a:lstStyle/>
          <a:p>
            <a:r>
              <a:rPr lang="sv-SE"/>
              <a:t>Digitalt utanförskap i arbetsför ålder</a:t>
            </a:r>
          </a:p>
        </p:txBody>
      </p:sp>
    </p:spTree>
    <p:extLst>
      <p:ext uri="{BB962C8B-B14F-4D97-AF65-F5344CB8AC3E}">
        <p14:creationId xmlns:p14="http://schemas.microsoft.com/office/powerpoint/2010/main" val="314282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B1D37-BD74-4888-9C8A-44A2D4D1BA4D}"/>
              </a:ext>
            </a:extLst>
          </p:cNvPr>
          <p:cNvSpPr>
            <a:spLocks noGrp="1"/>
          </p:cNvSpPr>
          <p:nvPr>
            <p:ph type="title"/>
          </p:nvPr>
        </p:nvSpPr>
        <p:spPr>
          <a:xfrm>
            <a:off x="610714" y="258876"/>
            <a:ext cx="11065383" cy="592827"/>
          </a:xfrm>
        </p:spPr>
        <p:txBody>
          <a:bodyPr>
            <a:normAutofit fontScale="90000"/>
          </a:bodyPr>
          <a:lstStyle/>
          <a:p>
            <a:r>
              <a:rPr lang="sv-SE">
                <a:solidFill>
                  <a:srgbClr val="000000"/>
                </a:solidFill>
                <a:latin typeface="Consolas" panose="020B0609020204030204" pitchFamily="49" charset="0"/>
              </a:rPr>
              <a:t>Resultat</a:t>
            </a:r>
          </a:p>
        </p:txBody>
      </p:sp>
      <p:sp>
        <p:nvSpPr>
          <p:cNvPr id="12" name="textruta 11">
            <a:extLst>
              <a:ext uri="{FF2B5EF4-FFF2-40B4-BE49-F238E27FC236}">
                <a16:creationId xmlns:a16="http://schemas.microsoft.com/office/drawing/2014/main" id="{FCBD0A3E-3EC3-4FA0-8FD3-A98B4A803C55}"/>
              </a:ext>
            </a:extLst>
          </p:cNvPr>
          <p:cNvSpPr txBox="1"/>
          <p:nvPr/>
        </p:nvSpPr>
        <p:spPr>
          <a:xfrm>
            <a:off x="610714" y="735311"/>
            <a:ext cx="5190836" cy="384721"/>
          </a:xfrm>
          <a:prstGeom prst="rect">
            <a:avLst/>
          </a:prstGeom>
          <a:noFill/>
        </p:spPr>
        <p:txBody>
          <a:bodyPr wrap="square" lIns="91440" tIns="45720" rIns="91440" bIns="45720" rtlCol="0" anchor="t">
            <a:spAutoFit/>
          </a:bodyPr>
          <a:lstStyle/>
          <a:p>
            <a:r>
              <a:rPr lang="sv-SE">
                <a:solidFill>
                  <a:srgbClr val="D5582B"/>
                </a:solidFill>
              </a:rPr>
              <a:t>3. Insatser</a:t>
            </a:r>
          </a:p>
        </p:txBody>
      </p:sp>
      <p:sp>
        <p:nvSpPr>
          <p:cNvPr id="3" name="textruta 2">
            <a:extLst>
              <a:ext uri="{FF2B5EF4-FFF2-40B4-BE49-F238E27FC236}">
                <a16:creationId xmlns:a16="http://schemas.microsoft.com/office/drawing/2014/main" id="{374E8794-9C42-427D-AECF-CB6F6C7711CC}"/>
              </a:ext>
            </a:extLst>
          </p:cNvPr>
          <p:cNvSpPr txBox="1"/>
          <p:nvPr/>
        </p:nvSpPr>
        <p:spPr>
          <a:xfrm>
            <a:off x="610714" y="1495080"/>
            <a:ext cx="5328592" cy="4909036"/>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sv-SE" sz="2400">
                <a:solidFill>
                  <a:srgbClr val="000000"/>
                </a:solidFill>
              </a:rPr>
              <a:t>Aktörerna beskrev olika typer av hjälp:</a:t>
            </a:r>
            <a:endParaRPr lang="sv-SE" sz="2400">
              <a:solidFill>
                <a:srgbClr val="000000"/>
              </a:solidFill>
              <a:cs typeface="Arial"/>
            </a:endParaRPr>
          </a:p>
          <a:p>
            <a:pPr marL="800100" lvl="1" indent="-342900">
              <a:buFont typeface="Arial" panose="020B0604020202020204" pitchFamily="34" charset="0"/>
              <a:buChar char="•"/>
            </a:pPr>
            <a:r>
              <a:rPr lang="sv-SE" sz="2400">
                <a:solidFill>
                  <a:srgbClr val="000000"/>
                </a:solidFill>
              </a:rPr>
              <a:t>Organiserad digital hjälp</a:t>
            </a:r>
            <a:endParaRPr lang="sv-SE" sz="2400">
              <a:solidFill>
                <a:srgbClr val="000000"/>
              </a:solidFill>
              <a:cs typeface="Arial"/>
            </a:endParaRPr>
          </a:p>
          <a:p>
            <a:pPr marL="456565" lvl="1"/>
            <a:r>
              <a:rPr lang="sv-SE" sz="1800" i="1">
                <a:solidFill>
                  <a:srgbClr val="000000"/>
                </a:solidFill>
              </a:rPr>
              <a:t>	Erbjuder specifika tillfällen för lärande, t.ex. kurser</a:t>
            </a:r>
            <a:endParaRPr lang="sv-SE" sz="1800" i="1">
              <a:solidFill>
                <a:srgbClr val="000000"/>
              </a:solidFill>
              <a:cs typeface="Arial"/>
            </a:endParaRPr>
          </a:p>
          <a:p>
            <a:pPr marL="800100" lvl="1" indent="-342900">
              <a:buFont typeface="Arial" panose="020B0604020202020204" pitchFamily="34" charset="0"/>
              <a:buChar char="•"/>
            </a:pPr>
            <a:r>
              <a:rPr lang="sv-SE" sz="2400">
                <a:solidFill>
                  <a:srgbClr val="000000"/>
                </a:solidFill>
              </a:rPr>
              <a:t>Spontan digital hjälp</a:t>
            </a:r>
            <a:endParaRPr lang="sv-SE" sz="2400">
              <a:solidFill>
                <a:srgbClr val="000000"/>
              </a:solidFill>
              <a:cs typeface="Arial"/>
            </a:endParaRPr>
          </a:p>
          <a:p>
            <a:pPr marL="456565" lvl="1"/>
            <a:r>
              <a:rPr lang="sv-SE" sz="1800" i="1">
                <a:solidFill>
                  <a:srgbClr val="000000"/>
                </a:solidFill>
              </a:rPr>
              <a:t>	Möjlighet att när som helst be om hjälp, eller att 	aktören kan upptäcka behov och då 	erbjuda hjälp</a:t>
            </a:r>
            <a:endParaRPr lang="sv-SE" sz="1800" i="1">
              <a:solidFill>
                <a:srgbClr val="000000"/>
              </a:solidFill>
              <a:cs typeface="Arial"/>
            </a:endParaRPr>
          </a:p>
          <a:p>
            <a:pPr marL="800100" lvl="1" indent="-342900">
              <a:buFont typeface="Arial" panose="020B0604020202020204" pitchFamily="34" charset="0"/>
              <a:buChar char="•"/>
            </a:pPr>
            <a:r>
              <a:rPr lang="sv-SE" sz="2400">
                <a:solidFill>
                  <a:srgbClr val="000000"/>
                </a:solidFill>
              </a:rPr>
              <a:t>Hänvisad digital hjälp</a:t>
            </a:r>
            <a:endParaRPr lang="sv-SE" sz="2400">
              <a:solidFill>
                <a:srgbClr val="000000"/>
              </a:solidFill>
              <a:cs typeface="Arial"/>
            </a:endParaRPr>
          </a:p>
          <a:p>
            <a:pPr marL="456565" lvl="1"/>
            <a:r>
              <a:rPr lang="sv-SE" sz="1800" i="1">
                <a:solidFill>
                  <a:srgbClr val="000000"/>
                </a:solidFill>
              </a:rPr>
              <a:t>	Aktören hänvisar till en annan aktör för hjälp vid 	behov</a:t>
            </a:r>
            <a:endParaRPr lang="sv-SE" sz="1800" i="1">
              <a:solidFill>
                <a:srgbClr val="000000"/>
              </a:solidFill>
              <a:cs typeface="Arial"/>
            </a:endParaRPr>
          </a:p>
          <a:p>
            <a:pPr marL="342900" indent="-342900">
              <a:buFont typeface="Arial" panose="020B0604020202020204" pitchFamily="34" charset="0"/>
              <a:buChar char="•"/>
            </a:pPr>
            <a:r>
              <a:rPr lang="sv-SE" sz="2400">
                <a:solidFill>
                  <a:srgbClr val="000000"/>
                </a:solidFill>
              </a:rPr>
              <a:t>Spontan hjälp beskrevs av alla 7 aktörer, organiserad av 4</a:t>
            </a:r>
            <a:endParaRPr lang="sv-SE" sz="2400">
              <a:solidFill>
                <a:srgbClr val="000000"/>
              </a:solidFill>
              <a:cs typeface="Arial"/>
            </a:endParaRPr>
          </a:p>
          <a:p>
            <a:endParaRPr lang="sv-SE">
              <a:solidFill>
                <a:srgbClr val="000000"/>
              </a:solidFill>
            </a:endParaRPr>
          </a:p>
        </p:txBody>
      </p:sp>
      <p:sp>
        <p:nvSpPr>
          <p:cNvPr id="6" name="TextBox 5">
            <a:extLst>
              <a:ext uri="{FF2B5EF4-FFF2-40B4-BE49-F238E27FC236}">
                <a16:creationId xmlns:a16="http://schemas.microsoft.com/office/drawing/2014/main" id="{C0E78FE7-2370-4CB0-AFAF-64176DB8549C}"/>
              </a:ext>
            </a:extLst>
          </p:cNvPr>
          <p:cNvSpPr txBox="1"/>
          <p:nvPr/>
        </p:nvSpPr>
        <p:spPr>
          <a:xfrm>
            <a:off x="7414671" y="1564353"/>
            <a:ext cx="3685086" cy="3708708"/>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sv-SE" sz="2400">
                <a:solidFill>
                  <a:srgbClr val="000000"/>
                </a:solidFill>
              </a:rPr>
              <a:t>Vissa aktörer upplever att de hjälper till ”lite för mycket”</a:t>
            </a:r>
            <a:endParaRPr lang="sv-SE" sz="2400">
              <a:solidFill>
                <a:srgbClr val="000000"/>
              </a:solidFill>
              <a:cs typeface="Arial"/>
            </a:endParaRPr>
          </a:p>
          <a:p>
            <a:pPr marL="342900" indent="-342900">
              <a:buFont typeface="Arial" panose="020B0604020202020204" pitchFamily="34" charset="0"/>
              <a:buChar char="•"/>
            </a:pPr>
            <a:r>
              <a:rPr lang="sv-SE" sz="2400">
                <a:solidFill>
                  <a:srgbClr val="000000"/>
                </a:solidFill>
              </a:rPr>
              <a:t>Speciellt biblioteket upplever att de får hjälpa medborgare med andra aktörers tjänster vilket kan skapa problem</a:t>
            </a:r>
            <a:endParaRPr lang="sv-SE" sz="2400">
              <a:solidFill>
                <a:srgbClr val="000000"/>
              </a:solidFill>
              <a:cs typeface="Arial"/>
            </a:endParaRPr>
          </a:p>
          <a:p>
            <a:endParaRPr lang="en-GB">
              <a:solidFill>
                <a:srgbClr val="000000"/>
              </a:solidFill>
            </a:endParaRPr>
          </a:p>
        </p:txBody>
      </p:sp>
    </p:spTree>
    <p:extLst>
      <p:ext uri="{BB962C8B-B14F-4D97-AF65-F5344CB8AC3E}">
        <p14:creationId xmlns:p14="http://schemas.microsoft.com/office/powerpoint/2010/main" val="1113277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12">
            <a:extLst>
              <a:ext uri="{FF2B5EF4-FFF2-40B4-BE49-F238E27FC236}">
                <a16:creationId xmlns:a16="http://schemas.microsoft.com/office/drawing/2014/main" id="{F194D9BE-1F6C-41BC-B2A6-B6AFA82AF3D8}"/>
              </a:ext>
            </a:extLst>
          </p:cNvPr>
          <p:cNvSpPr txBox="1"/>
          <p:nvPr/>
        </p:nvSpPr>
        <p:spPr>
          <a:xfrm>
            <a:off x="191344" y="1697847"/>
            <a:ext cx="5279362" cy="4478149"/>
          </a:xfrm>
          <a:prstGeom prst="rect">
            <a:avLst/>
          </a:prstGeom>
          <a:noFill/>
        </p:spPr>
        <p:txBody>
          <a:bodyPr wrap="square">
            <a:spAutoFit/>
          </a:bodyPr>
          <a:lstStyle/>
          <a:p>
            <a:pPr marL="342900" indent="-342900">
              <a:buFont typeface="Arial" panose="020B0604020202020204" pitchFamily="34" charset="0"/>
              <a:buChar char="•"/>
            </a:pPr>
            <a:r>
              <a:rPr lang="sv-SE">
                <a:solidFill>
                  <a:srgbClr val="000000"/>
                </a:solidFill>
              </a:rPr>
              <a:t>Aktörerna hade inte alltid kännedom om varandra, ingen nämnde Statens servicecenter som någon man hänvisade till.</a:t>
            </a:r>
          </a:p>
          <a:p>
            <a:pPr marL="342900" indent="-342900">
              <a:buFont typeface="Arial" panose="020B0604020202020204" pitchFamily="34" charset="0"/>
              <a:buChar char="•"/>
            </a:pPr>
            <a:r>
              <a:rPr lang="sv-SE">
                <a:solidFill>
                  <a:srgbClr val="000000"/>
                </a:solidFill>
              </a:rPr>
              <a:t>När de digitala kraven ökar på t.ex. Arbetsförmedlingen så märks det på t.ex. biblioteket i de frågor de får.</a:t>
            </a:r>
          </a:p>
          <a:p>
            <a:pPr marL="342900" indent="-342900">
              <a:buFont typeface="Arial" panose="020B0604020202020204" pitchFamily="34" charset="0"/>
              <a:buChar char="•"/>
            </a:pPr>
            <a:r>
              <a:rPr lang="sv-SE">
                <a:solidFill>
                  <a:srgbClr val="000000"/>
                </a:solidFill>
              </a:rPr>
              <a:t>Vissa aktörer upplever att de har resurser att hjälpa sina kunder med digitala problem (SSC), andra ”tar sig tiden”(SOC) medan andra inte alls har tiden (AF).</a:t>
            </a:r>
          </a:p>
          <a:p>
            <a:pPr marL="342900" indent="-342900">
              <a:buFont typeface="Arial" panose="020B0604020202020204" pitchFamily="34" charset="0"/>
              <a:buChar char="•"/>
            </a:pPr>
            <a:r>
              <a:rPr lang="sv-SE">
                <a:solidFill>
                  <a:srgbClr val="000000"/>
                </a:solidFill>
              </a:rPr>
              <a:t>Statens servicecenter skickar feedback till myndigheter när de upptäcker problem som användarna har</a:t>
            </a:r>
          </a:p>
          <a:p>
            <a:pPr marL="342900" indent="-342900">
              <a:buFont typeface="Arial" panose="020B0604020202020204" pitchFamily="34" charset="0"/>
              <a:buChar char="•"/>
            </a:pPr>
            <a:endParaRPr lang="sv-SE">
              <a:solidFill>
                <a:srgbClr val="000000"/>
              </a:solidFill>
            </a:endParaRPr>
          </a:p>
        </p:txBody>
      </p:sp>
      <p:graphicFrame>
        <p:nvGraphicFramePr>
          <p:cNvPr id="8" name="Platshållare för innehåll 10">
            <a:extLst>
              <a:ext uri="{FF2B5EF4-FFF2-40B4-BE49-F238E27FC236}">
                <a16:creationId xmlns:a16="http://schemas.microsoft.com/office/drawing/2014/main" id="{64E5347C-53E0-44FA-9DD1-2E981907B19E}"/>
              </a:ext>
            </a:extLst>
          </p:cNvPr>
          <p:cNvGraphicFramePr>
            <a:graphicFrameLocks noGrp="1"/>
          </p:cNvGraphicFramePr>
          <p:nvPr>
            <p:ph idx="1"/>
            <p:extLst>
              <p:ext uri="{D42A27DB-BD31-4B8C-83A1-F6EECF244321}">
                <p14:modId xmlns:p14="http://schemas.microsoft.com/office/powerpoint/2010/main" val="1241699483"/>
              </p:ext>
            </p:extLst>
          </p:nvPr>
        </p:nvGraphicFramePr>
        <p:xfrm>
          <a:off x="5794480" y="3074262"/>
          <a:ext cx="6111301" cy="355433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3F3045F2-880C-479B-AE75-13DE2430C0BF}"/>
              </a:ext>
            </a:extLst>
          </p:cNvPr>
          <p:cNvSpPr txBox="1"/>
          <p:nvPr/>
        </p:nvSpPr>
        <p:spPr>
          <a:xfrm>
            <a:off x="5928526" y="1697847"/>
            <a:ext cx="5843207" cy="1554272"/>
          </a:xfrm>
          <a:prstGeom prst="rect">
            <a:avLst/>
          </a:prstGeom>
          <a:noFill/>
        </p:spPr>
        <p:txBody>
          <a:bodyPr wrap="square" rtlCol="0">
            <a:spAutoFit/>
          </a:bodyPr>
          <a:lstStyle/>
          <a:p>
            <a:pPr marL="342900" indent="-342900">
              <a:buFont typeface="Arial" panose="020B0604020202020204" pitchFamily="34" charset="0"/>
              <a:buChar char="•"/>
            </a:pPr>
            <a:r>
              <a:rPr lang="sv-SE">
                <a:solidFill>
                  <a:srgbClr val="000000"/>
                </a:solidFill>
              </a:rPr>
              <a:t>Att förbereda sina kunder för förändring kan ge mycket</a:t>
            </a:r>
          </a:p>
          <a:p>
            <a:pPr marL="342900" indent="-342900">
              <a:buFont typeface="Arial" panose="020B0604020202020204" pitchFamily="34" charset="0"/>
              <a:buChar char="•"/>
            </a:pPr>
            <a:r>
              <a:rPr lang="sv-SE">
                <a:solidFill>
                  <a:srgbClr val="000000"/>
                </a:solidFill>
              </a:rPr>
              <a:t>Privatpersoner ber främst familj och vänner om hjälp, men en del går till biblioteket</a:t>
            </a:r>
          </a:p>
          <a:p>
            <a:endParaRPr lang="en-GB">
              <a:solidFill>
                <a:srgbClr val="000000"/>
              </a:solidFill>
            </a:endParaRPr>
          </a:p>
        </p:txBody>
      </p:sp>
      <p:sp>
        <p:nvSpPr>
          <p:cNvPr id="10" name="Rubrik 1">
            <a:extLst>
              <a:ext uri="{FF2B5EF4-FFF2-40B4-BE49-F238E27FC236}">
                <a16:creationId xmlns:a16="http://schemas.microsoft.com/office/drawing/2014/main" id="{1A9C242C-2510-4193-9955-7222012E9CBC}"/>
              </a:ext>
            </a:extLst>
          </p:cNvPr>
          <p:cNvSpPr>
            <a:spLocks noGrp="1"/>
          </p:cNvSpPr>
          <p:nvPr>
            <p:ph type="title"/>
          </p:nvPr>
        </p:nvSpPr>
        <p:spPr>
          <a:xfrm>
            <a:off x="610714" y="258876"/>
            <a:ext cx="11065383" cy="592827"/>
          </a:xfrm>
        </p:spPr>
        <p:txBody>
          <a:bodyPr>
            <a:normAutofit fontScale="90000"/>
          </a:bodyPr>
          <a:lstStyle/>
          <a:p>
            <a:r>
              <a:rPr lang="sv-SE">
                <a:solidFill>
                  <a:srgbClr val="000000"/>
                </a:solidFill>
                <a:latin typeface="Consolas" panose="020B0609020204030204" pitchFamily="49" charset="0"/>
              </a:rPr>
              <a:t>Resultat</a:t>
            </a:r>
          </a:p>
        </p:txBody>
      </p:sp>
      <p:sp>
        <p:nvSpPr>
          <p:cNvPr id="11" name="textruta 11">
            <a:extLst>
              <a:ext uri="{FF2B5EF4-FFF2-40B4-BE49-F238E27FC236}">
                <a16:creationId xmlns:a16="http://schemas.microsoft.com/office/drawing/2014/main" id="{E8507A05-008D-4CC1-BA66-86698F61B033}"/>
              </a:ext>
            </a:extLst>
          </p:cNvPr>
          <p:cNvSpPr txBox="1"/>
          <p:nvPr/>
        </p:nvSpPr>
        <p:spPr>
          <a:xfrm>
            <a:off x="610714" y="736045"/>
            <a:ext cx="5190836" cy="384721"/>
          </a:xfrm>
          <a:prstGeom prst="rect">
            <a:avLst/>
          </a:prstGeom>
          <a:noFill/>
        </p:spPr>
        <p:txBody>
          <a:bodyPr wrap="square" lIns="91440" tIns="45720" rIns="91440" bIns="45720" rtlCol="0" anchor="t">
            <a:spAutoFit/>
          </a:bodyPr>
          <a:lstStyle/>
          <a:p>
            <a:r>
              <a:rPr lang="sv-SE">
                <a:solidFill>
                  <a:srgbClr val="D5582B"/>
                </a:solidFill>
              </a:rPr>
              <a:t>3. Insatser</a:t>
            </a:r>
          </a:p>
        </p:txBody>
      </p:sp>
    </p:spTree>
    <p:extLst>
      <p:ext uri="{BB962C8B-B14F-4D97-AF65-F5344CB8AC3E}">
        <p14:creationId xmlns:p14="http://schemas.microsoft.com/office/powerpoint/2010/main" val="1780391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B1D37-BD74-4888-9C8A-44A2D4D1BA4D}"/>
              </a:ext>
            </a:extLst>
          </p:cNvPr>
          <p:cNvSpPr>
            <a:spLocks noGrp="1"/>
          </p:cNvSpPr>
          <p:nvPr>
            <p:ph type="title"/>
          </p:nvPr>
        </p:nvSpPr>
        <p:spPr>
          <a:xfrm>
            <a:off x="720001" y="260648"/>
            <a:ext cx="10801348" cy="1080000"/>
          </a:xfrm>
        </p:spPr>
        <p:txBody>
          <a:bodyPr/>
          <a:lstStyle/>
          <a:p>
            <a:r>
              <a:rPr lang="sv-SE">
                <a:solidFill>
                  <a:srgbClr val="000000"/>
                </a:solidFill>
                <a:latin typeface="Consolas" panose="020B0609020204030204" pitchFamily="49" charset="0"/>
              </a:rPr>
              <a:t>Diskussion</a:t>
            </a:r>
          </a:p>
        </p:txBody>
      </p:sp>
      <p:sp>
        <p:nvSpPr>
          <p:cNvPr id="3" name="Platshållare för innehåll 2">
            <a:extLst>
              <a:ext uri="{FF2B5EF4-FFF2-40B4-BE49-F238E27FC236}">
                <a16:creationId xmlns:a16="http://schemas.microsoft.com/office/drawing/2014/main" id="{9A47AAA6-5CAF-4B7D-B016-DCC4296DE512}"/>
              </a:ext>
            </a:extLst>
          </p:cNvPr>
          <p:cNvSpPr>
            <a:spLocks noGrp="1"/>
          </p:cNvSpPr>
          <p:nvPr>
            <p:ph idx="1"/>
          </p:nvPr>
        </p:nvSpPr>
        <p:spPr>
          <a:xfrm>
            <a:off x="720000" y="1700808"/>
            <a:ext cx="10801349" cy="4491192"/>
          </a:xfrm>
        </p:spPr>
        <p:txBody>
          <a:bodyPr>
            <a:normAutofit fontScale="92500"/>
          </a:bodyPr>
          <a:lstStyle/>
          <a:p>
            <a:r>
              <a:rPr lang="sv-SE">
                <a:solidFill>
                  <a:srgbClr val="000000"/>
                </a:solidFill>
              </a:rPr>
              <a:t>Aktörerna ser inte digital kompetens som en väg ut ur utanförskap, men det finns användbara verktyg som skulle kunna vara till hjälp utifrån personens intressen, behov och utmaningar. Aktörerna har dock inte alltid tiden att hitta och förmedla dessa verktyg, speciellt när det inte är deras egentliga uppdrag.</a:t>
            </a:r>
          </a:p>
          <a:p>
            <a:r>
              <a:rPr lang="sv-SE">
                <a:solidFill>
                  <a:srgbClr val="000000"/>
                </a:solidFill>
              </a:rPr>
              <a:t>Användningen av mobiler kan göra att förväntningarna på en person kan bli felaktiga. Man kan inte förvänta sig att alla kan använda en dator bara för att de kan använda en mobil.</a:t>
            </a:r>
          </a:p>
          <a:p>
            <a:r>
              <a:rPr lang="sv-SE">
                <a:solidFill>
                  <a:srgbClr val="000000"/>
                </a:solidFill>
              </a:rPr>
              <a:t>Dessa förväntningar kan leda till att personer inte ber om hjälp direkt. Det kan vara lättare eller mindre pinsamt att be om hjälp av ens sociala krets eller på ett bibliotek.</a:t>
            </a:r>
          </a:p>
          <a:p>
            <a:r>
              <a:rPr lang="sv-SE">
                <a:solidFill>
                  <a:srgbClr val="000000"/>
                </a:solidFill>
              </a:rPr>
              <a:t>Andra människor är viktiga som vägledare, inspirationskällor och stöd i det digitala samhället och alla borde ha rätt till ett sådant ”socialt-digitalt skyddsnät”.</a:t>
            </a:r>
          </a:p>
          <a:p>
            <a:endParaRPr lang="sv-SE">
              <a:solidFill>
                <a:srgbClr val="000000"/>
              </a:solidFill>
            </a:endParaRPr>
          </a:p>
        </p:txBody>
      </p:sp>
    </p:spTree>
    <p:extLst>
      <p:ext uri="{BB962C8B-B14F-4D97-AF65-F5344CB8AC3E}">
        <p14:creationId xmlns:p14="http://schemas.microsoft.com/office/powerpoint/2010/main" val="1102227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B1D37-BD74-4888-9C8A-44A2D4D1BA4D}"/>
              </a:ext>
            </a:extLst>
          </p:cNvPr>
          <p:cNvSpPr>
            <a:spLocks noGrp="1"/>
          </p:cNvSpPr>
          <p:nvPr>
            <p:ph type="title"/>
          </p:nvPr>
        </p:nvSpPr>
        <p:spPr>
          <a:xfrm>
            <a:off x="720001" y="260648"/>
            <a:ext cx="10801348" cy="1080000"/>
          </a:xfrm>
        </p:spPr>
        <p:txBody>
          <a:bodyPr/>
          <a:lstStyle/>
          <a:p>
            <a:r>
              <a:rPr lang="sv-SE">
                <a:solidFill>
                  <a:srgbClr val="000000"/>
                </a:solidFill>
                <a:latin typeface="Consolas" panose="020B0609020204030204" pitchFamily="49" charset="0"/>
              </a:rPr>
              <a:t>Reflektioner</a:t>
            </a:r>
          </a:p>
        </p:txBody>
      </p:sp>
      <p:sp>
        <p:nvSpPr>
          <p:cNvPr id="3" name="Platshållare för innehåll 2">
            <a:extLst>
              <a:ext uri="{FF2B5EF4-FFF2-40B4-BE49-F238E27FC236}">
                <a16:creationId xmlns:a16="http://schemas.microsoft.com/office/drawing/2014/main" id="{9A47AAA6-5CAF-4B7D-B016-DCC4296DE512}"/>
              </a:ext>
            </a:extLst>
          </p:cNvPr>
          <p:cNvSpPr>
            <a:spLocks noGrp="1"/>
          </p:cNvSpPr>
          <p:nvPr>
            <p:ph idx="1"/>
          </p:nvPr>
        </p:nvSpPr>
        <p:spPr>
          <a:xfrm>
            <a:off x="720000" y="1628800"/>
            <a:ext cx="10801349" cy="4563200"/>
          </a:xfrm>
        </p:spPr>
        <p:txBody>
          <a:bodyPr>
            <a:normAutofit/>
          </a:bodyPr>
          <a:lstStyle/>
          <a:p>
            <a:r>
              <a:rPr lang="sv-SE">
                <a:solidFill>
                  <a:srgbClr val="000000"/>
                </a:solidFill>
              </a:rPr>
              <a:t>Enligt Digitaliseringsstrategin så ska alla, oavsett kön, ålder och funktionsförmåga, vara digitalt delaktiga i samhället och ges förutsättningar för att kunna vara det.</a:t>
            </a:r>
          </a:p>
          <a:p>
            <a:r>
              <a:rPr lang="sv-SE">
                <a:solidFill>
                  <a:srgbClr val="000000"/>
                </a:solidFill>
              </a:rPr>
              <a:t>Det digitala samhället är i ständig rörelse och alla kommer inte att kunna hänga med utan stöd och hjälp.</a:t>
            </a:r>
          </a:p>
          <a:p>
            <a:r>
              <a:rPr lang="sv-SE">
                <a:solidFill>
                  <a:srgbClr val="000000"/>
                </a:solidFill>
              </a:rPr>
              <a:t>Möjliga fördjupningar:</a:t>
            </a:r>
          </a:p>
          <a:p>
            <a:pPr lvl="1"/>
            <a:r>
              <a:rPr lang="sv-SE">
                <a:solidFill>
                  <a:srgbClr val="000000"/>
                </a:solidFill>
              </a:rPr>
              <a:t>Ytterligare aktörers insatser för digital delaktighet</a:t>
            </a:r>
          </a:p>
          <a:p>
            <a:pPr lvl="1"/>
            <a:r>
              <a:rPr lang="sv-SE">
                <a:solidFill>
                  <a:srgbClr val="000000"/>
                </a:solidFill>
              </a:rPr>
              <a:t>Hur ett arbete utvecklar personers digitala kompetens</a:t>
            </a:r>
          </a:p>
          <a:p>
            <a:pPr lvl="1"/>
            <a:r>
              <a:rPr lang="sv-SE">
                <a:solidFill>
                  <a:srgbClr val="000000"/>
                </a:solidFill>
              </a:rPr>
              <a:t>Digitala verktyg som hjälpmedel för personer i utanförskap</a:t>
            </a:r>
          </a:p>
          <a:p>
            <a:pPr lvl="1"/>
            <a:r>
              <a:rPr lang="sv-SE">
                <a:solidFill>
                  <a:srgbClr val="000000"/>
                </a:solidFill>
              </a:rPr>
              <a:t>Betydelsen av socialt stöd för ökad digital kompetens</a:t>
            </a:r>
          </a:p>
          <a:p>
            <a:pPr lvl="1"/>
            <a:r>
              <a:rPr lang="sv-SE">
                <a:solidFill>
                  <a:srgbClr val="000000"/>
                </a:solidFill>
              </a:rPr>
              <a:t>Sätt att öka motivation bland personer i digitalt utanförskap</a:t>
            </a:r>
          </a:p>
        </p:txBody>
      </p:sp>
    </p:spTree>
    <p:extLst>
      <p:ext uri="{BB962C8B-B14F-4D97-AF65-F5344CB8AC3E}">
        <p14:creationId xmlns:p14="http://schemas.microsoft.com/office/powerpoint/2010/main" val="468958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B1D37-BD74-4888-9C8A-44A2D4D1BA4D}"/>
              </a:ext>
            </a:extLst>
          </p:cNvPr>
          <p:cNvSpPr>
            <a:spLocks noGrp="1"/>
          </p:cNvSpPr>
          <p:nvPr>
            <p:ph type="title"/>
          </p:nvPr>
        </p:nvSpPr>
        <p:spPr/>
        <p:txBody>
          <a:bodyPr/>
          <a:lstStyle/>
          <a:p>
            <a:r>
              <a:rPr lang="sv-SE">
                <a:latin typeface="Consolas"/>
              </a:rPr>
              <a:t>Läs rapporten!</a:t>
            </a:r>
            <a:endParaRPr lang="sv-SE">
              <a:latin typeface="Consolas" panose="020B0609020204030204" pitchFamily="49" charset="0"/>
            </a:endParaRPr>
          </a:p>
        </p:txBody>
      </p:sp>
      <p:sp>
        <p:nvSpPr>
          <p:cNvPr id="3" name="Platshållare för innehåll 2">
            <a:extLst>
              <a:ext uri="{FF2B5EF4-FFF2-40B4-BE49-F238E27FC236}">
                <a16:creationId xmlns:a16="http://schemas.microsoft.com/office/drawing/2014/main" id="{9A47AAA6-5CAF-4B7D-B016-DCC4296DE512}"/>
              </a:ext>
            </a:extLst>
          </p:cNvPr>
          <p:cNvSpPr>
            <a:spLocks noGrp="1"/>
          </p:cNvSpPr>
          <p:nvPr>
            <p:ph idx="1"/>
          </p:nvPr>
        </p:nvSpPr>
        <p:spPr/>
        <p:txBody>
          <a:bodyPr>
            <a:normAutofit/>
          </a:bodyPr>
          <a:lstStyle/>
          <a:p>
            <a:endParaRPr lang="sv-SE">
              <a:solidFill>
                <a:srgbClr val="333333"/>
              </a:solidFill>
            </a:endParaRPr>
          </a:p>
          <a:p>
            <a:endParaRPr lang="sv-SE">
              <a:solidFill>
                <a:srgbClr val="333333"/>
              </a:solidFill>
            </a:endParaRPr>
          </a:p>
          <a:p>
            <a:endParaRPr lang="sv-SE">
              <a:solidFill>
                <a:srgbClr val="333333"/>
              </a:solidFill>
            </a:endParaRPr>
          </a:p>
        </p:txBody>
      </p:sp>
      <p:pic>
        <p:nvPicPr>
          <p:cNvPr id="7" name="Bildobjekt 6">
            <a:hlinkClick r:id="rId2"/>
            <a:extLst>
              <a:ext uri="{FF2B5EF4-FFF2-40B4-BE49-F238E27FC236}">
                <a16:creationId xmlns:a16="http://schemas.microsoft.com/office/drawing/2014/main" id="{D0F72A08-A39B-4589-A9DA-E3F01BC3374E}"/>
              </a:ext>
            </a:extLst>
          </p:cNvPr>
          <p:cNvPicPr>
            <a:picLocks noChangeAspect="1"/>
          </p:cNvPicPr>
          <p:nvPr/>
        </p:nvPicPr>
        <p:blipFill>
          <a:blip r:embed="rId3"/>
          <a:stretch>
            <a:fillRect/>
          </a:stretch>
        </p:blipFill>
        <p:spPr>
          <a:xfrm rot="568589">
            <a:off x="7061650" y="930676"/>
            <a:ext cx="3428777" cy="486465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5" name="textruta 4">
            <a:extLst>
              <a:ext uri="{FF2B5EF4-FFF2-40B4-BE49-F238E27FC236}">
                <a16:creationId xmlns:a16="http://schemas.microsoft.com/office/drawing/2014/main" id="{B8C4EADB-0D40-BBB1-13AF-A9601CE99BD3}"/>
              </a:ext>
            </a:extLst>
          </p:cNvPr>
          <p:cNvSpPr txBox="1"/>
          <p:nvPr/>
        </p:nvSpPr>
        <p:spPr>
          <a:xfrm>
            <a:off x="720000" y="2564904"/>
            <a:ext cx="4555273" cy="9694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a:ea typeface="+mn-lt"/>
                <a:cs typeface="+mn-lt"/>
                <a:hlinkClick r:id="rId4"/>
              </a:rPr>
              <a:t>https://www.regiongavleborg.se/regional-utveckling/naringsliv-och-innovation/digitaliseringskoordinator/</a:t>
            </a:r>
            <a:r>
              <a:rPr lang="sv-SE">
                <a:ea typeface="+mn-lt"/>
                <a:cs typeface="+mn-lt"/>
              </a:rPr>
              <a:t> </a:t>
            </a:r>
            <a:endParaRPr lang="sv-SE"/>
          </a:p>
        </p:txBody>
      </p:sp>
    </p:spTree>
    <p:extLst>
      <p:ext uri="{BB962C8B-B14F-4D97-AF65-F5344CB8AC3E}">
        <p14:creationId xmlns:p14="http://schemas.microsoft.com/office/powerpoint/2010/main" val="1291169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B1D37-BD74-4888-9C8A-44A2D4D1BA4D}"/>
              </a:ext>
            </a:extLst>
          </p:cNvPr>
          <p:cNvSpPr>
            <a:spLocks noGrp="1"/>
          </p:cNvSpPr>
          <p:nvPr>
            <p:ph type="title"/>
          </p:nvPr>
        </p:nvSpPr>
        <p:spPr>
          <a:xfrm>
            <a:off x="695326" y="260648"/>
            <a:ext cx="10801348" cy="1102176"/>
          </a:xfrm>
        </p:spPr>
        <p:txBody>
          <a:bodyPr/>
          <a:lstStyle/>
          <a:p>
            <a:r>
              <a:rPr lang="sv-SE">
                <a:solidFill>
                  <a:srgbClr val="000000"/>
                </a:solidFill>
                <a:latin typeface="Consolas" panose="020B0609020204030204" pitchFamily="49" charset="0"/>
              </a:rPr>
              <a:t>Uppdrag</a:t>
            </a:r>
          </a:p>
        </p:txBody>
      </p:sp>
      <p:sp>
        <p:nvSpPr>
          <p:cNvPr id="3" name="Platshållare för innehåll 2">
            <a:extLst>
              <a:ext uri="{FF2B5EF4-FFF2-40B4-BE49-F238E27FC236}">
                <a16:creationId xmlns:a16="http://schemas.microsoft.com/office/drawing/2014/main" id="{9A47AAA6-5CAF-4B7D-B016-DCC4296DE512}"/>
              </a:ext>
            </a:extLst>
          </p:cNvPr>
          <p:cNvSpPr>
            <a:spLocks noGrp="1"/>
          </p:cNvSpPr>
          <p:nvPr>
            <p:ph idx="1"/>
          </p:nvPr>
        </p:nvSpPr>
        <p:spPr>
          <a:xfrm>
            <a:off x="695326" y="1700808"/>
            <a:ext cx="10801349" cy="4140000"/>
          </a:xfrm>
        </p:spPr>
        <p:txBody>
          <a:bodyPr/>
          <a:lstStyle/>
          <a:p>
            <a:r>
              <a:rPr lang="sv-SE">
                <a:solidFill>
                  <a:srgbClr val="000000"/>
                </a:solidFill>
              </a:rPr>
              <a:t>På uppdrag av Region Gävleborg hösten 2021</a:t>
            </a:r>
          </a:p>
          <a:p>
            <a:r>
              <a:rPr lang="sv-SE">
                <a:solidFill>
                  <a:srgbClr val="000000"/>
                </a:solidFill>
              </a:rPr>
              <a:t>Frågeställningar:</a:t>
            </a:r>
          </a:p>
          <a:p>
            <a:pPr marL="971550" lvl="1" indent="-514350">
              <a:buFont typeface="+mj-lt"/>
              <a:buAutoNum type="arabicPeriod"/>
            </a:pPr>
            <a:r>
              <a:rPr lang="sv-SE">
                <a:solidFill>
                  <a:srgbClr val="000000"/>
                </a:solidFill>
              </a:rPr>
              <a:t>Vilka konsekvenser får digitalt utanförskap för personer i arbetsför ålder (16-64 år)?</a:t>
            </a:r>
          </a:p>
          <a:p>
            <a:pPr marL="971550" lvl="1" indent="-514350">
              <a:buFont typeface="+mj-lt"/>
              <a:buAutoNum type="arabicPeriod"/>
            </a:pPr>
            <a:r>
              <a:rPr lang="sv-SE">
                <a:solidFill>
                  <a:srgbClr val="000000"/>
                </a:solidFill>
              </a:rPr>
              <a:t>Hur skulle möjligheterna till egen försörjning se ut utan digitalt utanförskap som ett hinder?</a:t>
            </a:r>
          </a:p>
          <a:p>
            <a:pPr marL="971550" lvl="1" indent="-514350">
              <a:buFont typeface="+mj-lt"/>
              <a:buAutoNum type="arabicPeriod"/>
            </a:pPr>
            <a:r>
              <a:rPr lang="sv-SE">
                <a:solidFill>
                  <a:srgbClr val="000000"/>
                </a:solidFill>
              </a:rPr>
              <a:t>Vilka insatser finns och saknas hos samhällets aktörer för att öka den digitala delaktigheten?</a:t>
            </a:r>
          </a:p>
        </p:txBody>
      </p:sp>
    </p:spTree>
    <p:extLst>
      <p:ext uri="{BB962C8B-B14F-4D97-AF65-F5344CB8AC3E}">
        <p14:creationId xmlns:p14="http://schemas.microsoft.com/office/powerpoint/2010/main" val="226695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B1D37-BD74-4888-9C8A-44A2D4D1BA4D}"/>
              </a:ext>
            </a:extLst>
          </p:cNvPr>
          <p:cNvSpPr>
            <a:spLocks noGrp="1"/>
          </p:cNvSpPr>
          <p:nvPr>
            <p:ph type="title"/>
          </p:nvPr>
        </p:nvSpPr>
        <p:spPr/>
        <p:txBody>
          <a:bodyPr/>
          <a:lstStyle/>
          <a:p>
            <a:r>
              <a:rPr lang="sv-SE">
                <a:solidFill>
                  <a:srgbClr val="000000"/>
                </a:solidFill>
                <a:latin typeface="Consolas" panose="020B0609020204030204" pitchFamily="49" charset="0"/>
              </a:rPr>
              <a:t>Bakgrund</a:t>
            </a:r>
          </a:p>
        </p:txBody>
      </p:sp>
      <p:sp>
        <p:nvSpPr>
          <p:cNvPr id="3" name="Platshållare för innehåll 2">
            <a:extLst>
              <a:ext uri="{FF2B5EF4-FFF2-40B4-BE49-F238E27FC236}">
                <a16:creationId xmlns:a16="http://schemas.microsoft.com/office/drawing/2014/main" id="{9A47AAA6-5CAF-4B7D-B016-DCC4296DE512}"/>
              </a:ext>
            </a:extLst>
          </p:cNvPr>
          <p:cNvSpPr>
            <a:spLocks noGrp="1"/>
          </p:cNvSpPr>
          <p:nvPr>
            <p:ph idx="1"/>
          </p:nvPr>
        </p:nvSpPr>
        <p:spPr/>
        <p:txBody>
          <a:bodyPr>
            <a:normAutofit/>
          </a:bodyPr>
          <a:lstStyle/>
          <a:p>
            <a:r>
              <a:rPr lang="sv-SE">
                <a:solidFill>
                  <a:srgbClr val="000000"/>
                </a:solidFill>
              </a:rPr>
              <a:t>Digitalt utanförskap handlar om icke-användning av digital teknik, men också om svårigheter att använda den och behov av hjälp i sin användning.</a:t>
            </a:r>
          </a:p>
          <a:p>
            <a:r>
              <a:rPr lang="sv-SE">
                <a:solidFill>
                  <a:srgbClr val="000000"/>
                </a:solidFill>
              </a:rPr>
              <a:t>Digital kompetens är generellt sett en förmåga att ”hänga med” i den digitala utvecklingen, men den kan vara ojämn och den kräver ett livslångt lärande.</a:t>
            </a:r>
          </a:p>
          <a:p>
            <a:r>
              <a:rPr lang="sv-SE">
                <a:solidFill>
                  <a:srgbClr val="000000"/>
                </a:solidFill>
              </a:rPr>
              <a:t>Det finns få studier kring arbetslöshet och digitalt utanförskap, men digitalt utanförskap verkar till största del ha koncentrerats till de mest utsatta i samhället.</a:t>
            </a:r>
          </a:p>
          <a:p>
            <a:r>
              <a:rPr lang="sv-SE">
                <a:solidFill>
                  <a:srgbClr val="000000"/>
                </a:solidFill>
              </a:rPr>
              <a:t>Det sociala stödet är viktigt i det ständigt föränderliga digitala samhället på flera olika plan; det kan vara känslomässigt, funktionellt och upplysande.</a:t>
            </a:r>
          </a:p>
        </p:txBody>
      </p:sp>
    </p:spTree>
    <p:extLst>
      <p:ext uri="{BB962C8B-B14F-4D97-AF65-F5344CB8AC3E}">
        <p14:creationId xmlns:p14="http://schemas.microsoft.com/office/powerpoint/2010/main" val="2060249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B1D37-BD74-4888-9C8A-44A2D4D1BA4D}"/>
              </a:ext>
            </a:extLst>
          </p:cNvPr>
          <p:cNvSpPr>
            <a:spLocks noGrp="1"/>
          </p:cNvSpPr>
          <p:nvPr>
            <p:ph type="title"/>
          </p:nvPr>
        </p:nvSpPr>
        <p:spPr/>
        <p:txBody>
          <a:bodyPr/>
          <a:lstStyle/>
          <a:p>
            <a:r>
              <a:rPr lang="sv-SE">
                <a:solidFill>
                  <a:srgbClr val="000000"/>
                </a:solidFill>
                <a:latin typeface="Consolas" panose="020B0609020204030204" pitchFamily="49" charset="0"/>
              </a:rPr>
              <a:t>Genomförande</a:t>
            </a:r>
          </a:p>
        </p:txBody>
      </p:sp>
      <p:sp>
        <p:nvSpPr>
          <p:cNvPr id="3" name="Platshållare för innehåll 2">
            <a:extLst>
              <a:ext uri="{FF2B5EF4-FFF2-40B4-BE49-F238E27FC236}">
                <a16:creationId xmlns:a16="http://schemas.microsoft.com/office/drawing/2014/main" id="{9A47AAA6-5CAF-4B7D-B016-DCC4296DE512}"/>
              </a:ext>
            </a:extLst>
          </p:cNvPr>
          <p:cNvSpPr>
            <a:spLocks noGrp="1"/>
          </p:cNvSpPr>
          <p:nvPr>
            <p:ph idx="1"/>
          </p:nvPr>
        </p:nvSpPr>
        <p:spPr/>
        <p:txBody>
          <a:bodyPr/>
          <a:lstStyle/>
          <a:p>
            <a:r>
              <a:rPr lang="sv-SE">
                <a:solidFill>
                  <a:srgbClr val="000000"/>
                </a:solidFill>
              </a:rPr>
              <a:t>Intervjuer med både aktörer och privatpersoner i Gävleborg (Sandviken och Gävle)</a:t>
            </a:r>
          </a:p>
          <a:p>
            <a:r>
              <a:rPr lang="sv-SE">
                <a:solidFill>
                  <a:srgbClr val="000000"/>
                </a:solidFill>
              </a:rPr>
              <a:t>Frågor till aktörer fokuserade bl.a. på hur de ser digitalt utanförskap i sitt arbete och vad de har för insatser.</a:t>
            </a:r>
          </a:p>
          <a:p>
            <a:r>
              <a:rPr lang="sv-SE">
                <a:solidFill>
                  <a:srgbClr val="000000"/>
                </a:solidFill>
              </a:rPr>
              <a:t>Frågor till privatpersoner fokuserade bl.a. på digital teknik i deras liv, vad som är lätt eller svårt och vart de vänder sig när de behöver hjälp.</a:t>
            </a:r>
          </a:p>
          <a:p>
            <a:r>
              <a:rPr lang="sv-SE">
                <a:solidFill>
                  <a:srgbClr val="000000"/>
                </a:solidFill>
              </a:rPr>
              <a:t>Aktörer hittades via deras hemsidor eller egna kontakter. Privatpersoner hittade genom egna kontakter och ”snöbollsurval”.</a:t>
            </a:r>
          </a:p>
        </p:txBody>
      </p:sp>
    </p:spTree>
    <p:extLst>
      <p:ext uri="{BB962C8B-B14F-4D97-AF65-F5344CB8AC3E}">
        <p14:creationId xmlns:p14="http://schemas.microsoft.com/office/powerpoint/2010/main" val="1294082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B1D37-BD74-4888-9C8A-44A2D4D1BA4D}"/>
              </a:ext>
            </a:extLst>
          </p:cNvPr>
          <p:cNvSpPr>
            <a:spLocks noGrp="1"/>
          </p:cNvSpPr>
          <p:nvPr>
            <p:ph type="title"/>
          </p:nvPr>
        </p:nvSpPr>
        <p:spPr>
          <a:xfrm>
            <a:off x="695400" y="3097609"/>
            <a:ext cx="2588491" cy="662780"/>
          </a:xfrm>
        </p:spPr>
        <p:txBody>
          <a:bodyPr/>
          <a:lstStyle/>
          <a:p>
            <a:r>
              <a:rPr lang="sv-SE">
                <a:solidFill>
                  <a:srgbClr val="000000"/>
                </a:solidFill>
                <a:latin typeface="Consolas" panose="020B0609020204030204" pitchFamily="49" charset="0"/>
              </a:rPr>
              <a:t>Aktörer</a:t>
            </a:r>
          </a:p>
        </p:txBody>
      </p:sp>
      <p:graphicFrame>
        <p:nvGraphicFramePr>
          <p:cNvPr id="9" name="Tabell 9">
            <a:extLst>
              <a:ext uri="{FF2B5EF4-FFF2-40B4-BE49-F238E27FC236}">
                <a16:creationId xmlns:a16="http://schemas.microsoft.com/office/drawing/2014/main" id="{446AA365-872B-4444-AAD8-7B24DF1A9FD5}"/>
              </a:ext>
            </a:extLst>
          </p:cNvPr>
          <p:cNvGraphicFramePr>
            <a:graphicFrameLocks noGrp="1"/>
          </p:cNvGraphicFramePr>
          <p:nvPr>
            <p:extLst>
              <p:ext uri="{D42A27DB-BD31-4B8C-83A1-F6EECF244321}">
                <p14:modId xmlns:p14="http://schemas.microsoft.com/office/powerpoint/2010/main" val="528644183"/>
              </p:ext>
            </p:extLst>
          </p:nvPr>
        </p:nvGraphicFramePr>
        <p:xfrm>
          <a:off x="3575720" y="457199"/>
          <a:ext cx="8127999" cy="5943600"/>
        </p:xfrm>
        <a:graphic>
          <a:graphicData uri="http://schemas.openxmlformats.org/drawingml/2006/table">
            <a:tbl>
              <a:tblPr firstRow="1" bandRow="1">
                <a:tableStyleId>{93296810-A885-4BE3-A3E7-6D5BEEA58F35}</a:tableStyleId>
              </a:tblPr>
              <a:tblGrid>
                <a:gridCol w="2709333">
                  <a:extLst>
                    <a:ext uri="{9D8B030D-6E8A-4147-A177-3AD203B41FA5}">
                      <a16:colId xmlns:a16="http://schemas.microsoft.com/office/drawing/2014/main" val="1626624339"/>
                    </a:ext>
                  </a:extLst>
                </a:gridCol>
                <a:gridCol w="2709333">
                  <a:extLst>
                    <a:ext uri="{9D8B030D-6E8A-4147-A177-3AD203B41FA5}">
                      <a16:colId xmlns:a16="http://schemas.microsoft.com/office/drawing/2014/main" val="2214648073"/>
                    </a:ext>
                  </a:extLst>
                </a:gridCol>
                <a:gridCol w="2709333">
                  <a:extLst>
                    <a:ext uri="{9D8B030D-6E8A-4147-A177-3AD203B41FA5}">
                      <a16:colId xmlns:a16="http://schemas.microsoft.com/office/drawing/2014/main" val="1812439211"/>
                    </a:ext>
                  </a:extLst>
                </a:gridCol>
              </a:tblGrid>
              <a:tr h="370840">
                <a:tc>
                  <a:txBody>
                    <a:bodyPr/>
                    <a:lstStyle/>
                    <a:p>
                      <a:r>
                        <a:rPr lang="sv-SE"/>
                        <a:t>Aktör</a:t>
                      </a:r>
                    </a:p>
                  </a:txBody>
                  <a:tcPr/>
                </a:tc>
                <a:tc>
                  <a:txBody>
                    <a:bodyPr/>
                    <a:lstStyle/>
                    <a:p>
                      <a:r>
                        <a:rPr lang="sv-SE"/>
                        <a:t>Antal intervjupersoner</a:t>
                      </a:r>
                    </a:p>
                  </a:txBody>
                  <a:tcPr/>
                </a:tc>
                <a:tc>
                  <a:txBody>
                    <a:bodyPr/>
                    <a:lstStyle/>
                    <a:p>
                      <a:r>
                        <a:rPr lang="sv-SE"/>
                        <a:t>Stad</a:t>
                      </a:r>
                    </a:p>
                  </a:txBody>
                  <a:tcPr/>
                </a:tc>
                <a:extLst>
                  <a:ext uri="{0D108BD9-81ED-4DB2-BD59-A6C34878D82A}">
                    <a16:rowId xmlns:a16="http://schemas.microsoft.com/office/drawing/2014/main" val="3603991928"/>
                  </a:ext>
                </a:extLst>
              </a:tr>
              <a:tr h="370840">
                <a:tc>
                  <a:txBody>
                    <a:bodyPr/>
                    <a:lstStyle/>
                    <a:p>
                      <a:r>
                        <a:rPr lang="sv-SE"/>
                        <a:t>Arbetsförmedlingen</a:t>
                      </a:r>
                    </a:p>
                    <a:p>
                      <a:r>
                        <a:rPr lang="sv-SE"/>
                        <a:t>(AF)</a:t>
                      </a:r>
                    </a:p>
                  </a:txBody>
                  <a:tcPr/>
                </a:tc>
                <a:tc>
                  <a:txBody>
                    <a:bodyPr/>
                    <a:lstStyle/>
                    <a:p>
                      <a:r>
                        <a:rPr lang="sv-SE"/>
                        <a:t>1</a:t>
                      </a:r>
                    </a:p>
                  </a:txBody>
                  <a:tcPr/>
                </a:tc>
                <a:tc>
                  <a:txBody>
                    <a:bodyPr/>
                    <a:lstStyle/>
                    <a:p>
                      <a:r>
                        <a:rPr lang="sv-SE"/>
                        <a:t>Gävle</a:t>
                      </a:r>
                    </a:p>
                  </a:txBody>
                  <a:tcPr/>
                </a:tc>
                <a:extLst>
                  <a:ext uri="{0D108BD9-81ED-4DB2-BD59-A6C34878D82A}">
                    <a16:rowId xmlns:a16="http://schemas.microsoft.com/office/drawing/2014/main" val="1071506579"/>
                  </a:ext>
                </a:extLst>
              </a:tr>
              <a:tr h="370840">
                <a:tc>
                  <a:txBody>
                    <a:bodyPr/>
                    <a:lstStyle/>
                    <a:p>
                      <a:r>
                        <a:rPr lang="sv-SE"/>
                        <a:t>Sandvikens folkbibliotek</a:t>
                      </a:r>
                    </a:p>
                    <a:p>
                      <a:r>
                        <a:rPr lang="sv-SE"/>
                        <a:t>(B)</a:t>
                      </a:r>
                    </a:p>
                  </a:txBody>
                  <a:tcPr/>
                </a:tc>
                <a:tc>
                  <a:txBody>
                    <a:bodyPr/>
                    <a:lstStyle/>
                    <a:p>
                      <a:r>
                        <a:rPr lang="sv-SE"/>
                        <a:t>2</a:t>
                      </a:r>
                    </a:p>
                  </a:txBody>
                  <a:tcPr/>
                </a:tc>
                <a:tc>
                  <a:txBody>
                    <a:bodyPr/>
                    <a:lstStyle/>
                    <a:p>
                      <a:r>
                        <a:rPr lang="sv-SE"/>
                        <a:t>Sandviken</a:t>
                      </a:r>
                    </a:p>
                  </a:txBody>
                  <a:tcPr/>
                </a:tc>
                <a:extLst>
                  <a:ext uri="{0D108BD9-81ED-4DB2-BD59-A6C34878D82A}">
                    <a16:rowId xmlns:a16="http://schemas.microsoft.com/office/drawing/2014/main" val="4083576309"/>
                  </a:ext>
                </a:extLst>
              </a:tr>
              <a:tr h="370840">
                <a:tc>
                  <a:txBody>
                    <a:bodyPr/>
                    <a:lstStyle/>
                    <a:p>
                      <a:r>
                        <a:rPr lang="sv-SE"/>
                        <a:t>Första steget</a:t>
                      </a:r>
                    </a:p>
                    <a:p>
                      <a:r>
                        <a:rPr lang="sv-SE"/>
                        <a:t>(FS)</a:t>
                      </a:r>
                    </a:p>
                  </a:txBody>
                  <a:tcPr/>
                </a:tc>
                <a:tc>
                  <a:txBody>
                    <a:bodyPr/>
                    <a:lstStyle/>
                    <a:p>
                      <a:r>
                        <a:rPr lang="sv-SE"/>
                        <a:t>1</a:t>
                      </a:r>
                    </a:p>
                  </a:txBody>
                  <a:tcPr/>
                </a:tc>
                <a:tc>
                  <a:txBody>
                    <a:bodyPr/>
                    <a:lstStyle/>
                    <a:p>
                      <a:r>
                        <a:rPr lang="sv-SE"/>
                        <a:t>Sandviken</a:t>
                      </a:r>
                    </a:p>
                  </a:txBody>
                  <a:tcPr/>
                </a:tc>
                <a:extLst>
                  <a:ext uri="{0D108BD9-81ED-4DB2-BD59-A6C34878D82A}">
                    <a16:rowId xmlns:a16="http://schemas.microsoft.com/office/drawing/2014/main" val="18333446"/>
                  </a:ext>
                </a:extLst>
              </a:tr>
              <a:tr h="370840">
                <a:tc>
                  <a:txBody>
                    <a:bodyPr/>
                    <a:lstStyle/>
                    <a:p>
                      <a:r>
                        <a:rPr lang="sv-SE"/>
                        <a:t>Statens servicecenter</a:t>
                      </a:r>
                    </a:p>
                    <a:p>
                      <a:r>
                        <a:rPr lang="sv-SE"/>
                        <a:t>(SSC)</a:t>
                      </a:r>
                    </a:p>
                  </a:txBody>
                  <a:tcPr/>
                </a:tc>
                <a:tc>
                  <a:txBody>
                    <a:bodyPr/>
                    <a:lstStyle/>
                    <a:p>
                      <a:r>
                        <a:rPr lang="sv-SE"/>
                        <a:t>2</a:t>
                      </a:r>
                    </a:p>
                  </a:txBody>
                  <a:tcPr/>
                </a:tc>
                <a:tc>
                  <a:txBody>
                    <a:bodyPr/>
                    <a:lstStyle/>
                    <a:p>
                      <a:r>
                        <a:rPr lang="sv-SE"/>
                        <a:t>Gävle/Sandviken</a:t>
                      </a:r>
                    </a:p>
                  </a:txBody>
                  <a:tcPr/>
                </a:tc>
                <a:extLst>
                  <a:ext uri="{0D108BD9-81ED-4DB2-BD59-A6C34878D82A}">
                    <a16:rowId xmlns:a16="http://schemas.microsoft.com/office/drawing/2014/main" val="1223246446"/>
                  </a:ext>
                </a:extLst>
              </a:tr>
              <a:tr h="370840">
                <a:tc>
                  <a:txBody>
                    <a:bodyPr/>
                    <a:lstStyle/>
                    <a:p>
                      <a:r>
                        <a:rPr lang="sv-SE"/>
                        <a:t>Arbetsmarknad och stöd</a:t>
                      </a:r>
                    </a:p>
                    <a:p>
                      <a:r>
                        <a:rPr lang="sv-SE"/>
                        <a:t>(AOS)</a:t>
                      </a:r>
                    </a:p>
                  </a:txBody>
                  <a:tcPr/>
                </a:tc>
                <a:tc>
                  <a:txBody>
                    <a:bodyPr/>
                    <a:lstStyle/>
                    <a:p>
                      <a:r>
                        <a:rPr lang="sv-SE"/>
                        <a:t>1</a:t>
                      </a:r>
                    </a:p>
                  </a:txBody>
                  <a:tcPr/>
                </a:tc>
                <a:tc>
                  <a:txBody>
                    <a:bodyPr/>
                    <a:lstStyle/>
                    <a:p>
                      <a:r>
                        <a:rPr lang="sv-SE"/>
                        <a:t>Gävle</a:t>
                      </a:r>
                    </a:p>
                  </a:txBody>
                  <a:tcPr/>
                </a:tc>
                <a:extLst>
                  <a:ext uri="{0D108BD9-81ED-4DB2-BD59-A6C34878D82A}">
                    <a16:rowId xmlns:a16="http://schemas.microsoft.com/office/drawing/2014/main" val="2494315136"/>
                  </a:ext>
                </a:extLst>
              </a:tr>
              <a:tr h="370840">
                <a:tc>
                  <a:txBody>
                    <a:bodyPr/>
                    <a:lstStyle/>
                    <a:p>
                      <a:r>
                        <a:rPr lang="sv-SE"/>
                        <a:t>Socialtjänsten</a:t>
                      </a:r>
                    </a:p>
                    <a:p>
                      <a:r>
                        <a:rPr lang="sv-SE"/>
                        <a:t>(SOC)</a:t>
                      </a:r>
                    </a:p>
                  </a:txBody>
                  <a:tcPr/>
                </a:tc>
                <a:tc>
                  <a:txBody>
                    <a:bodyPr/>
                    <a:lstStyle/>
                    <a:p>
                      <a:r>
                        <a:rPr lang="sv-SE"/>
                        <a:t>1</a:t>
                      </a:r>
                    </a:p>
                  </a:txBody>
                  <a:tcPr/>
                </a:tc>
                <a:tc>
                  <a:txBody>
                    <a:bodyPr/>
                    <a:lstStyle/>
                    <a:p>
                      <a:r>
                        <a:rPr lang="sv-SE"/>
                        <a:t>Sandviken</a:t>
                      </a:r>
                    </a:p>
                  </a:txBody>
                  <a:tcPr/>
                </a:tc>
                <a:extLst>
                  <a:ext uri="{0D108BD9-81ED-4DB2-BD59-A6C34878D82A}">
                    <a16:rowId xmlns:a16="http://schemas.microsoft.com/office/drawing/2014/main" val="153478449"/>
                  </a:ext>
                </a:extLst>
              </a:tr>
              <a:tr h="370840">
                <a:tc>
                  <a:txBody>
                    <a:bodyPr/>
                    <a:lstStyle/>
                    <a:p>
                      <a:r>
                        <a:rPr lang="sv-SE"/>
                        <a:t>Centrum för vuxnas lärande (CVL)</a:t>
                      </a:r>
                    </a:p>
                  </a:txBody>
                  <a:tcPr/>
                </a:tc>
                <a:tc>
                  <a:txBody>
                    <a:bodyPr/>
                    <a:lstStyle/>
                    <a:p>
                      <a:r>
                        <a:rPr lang="sv-SE"/>
                        <a:t>1</a:t>
                      </a:r>
                    </a:p>
                  </a:txBody>
                  <a:tcPr/>
                </a:tc>
                <a:tc>
                  <a:txBody>
                    <a:bodyPr/>
                    <a:lstStyle/>
                    <a:p>
                      <a:r>
                        <a:rPr lang="sv-SE"/>
                        <a:t>Sandviken</a:t>
                      </a:r>
                    </a:p>
                  </a:txBody>
                  <a:tcPr/>
                </a:tc>
                <a:extLst>
                  <a:ext uri="{0D108BD9-81ED-4DB2-BD59-A6C34878D82A}">
                    <a16:rowId xmlns:a16="http://schemas.microsoft.com/office/drawing/2014/main" val="3430911230"/>
                  </a:ext>
                </a:extLst>
              </a:tr>
            </a:tbl>
          </a:graphicData>
        </a:graphic>
      </p:graphicFrame>
    </p:spTree>
    <p:extLst>
      <p:ext uri="{BB962C8B-B14F-4D97-AF65-F5344CB8AC3E}">
        <p14:creationId xmlns:p14="http://schemas.microsoft.com/office/powerpoint/2010/main" val="824441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B1D37-BD74-4888-9C8A-44A2D4D1BA4D}"/>
              </a:ext>
            </a:extLst>
          </p:cNvPr>
          <p:cNvSpPr>
            <a:spLocks noGrp="1"/>
          </p:cNvSpPr>
          <p:nvPr>
            <p:ph type="title"/>
          </p:nvPr>
        </p:nvSpPr>
        <p:spPr>
          <a:xfrm>
            <a:off x="838200" y="365125"/>
            <a:ext cx="5257800" cy="1325563"/>
          </a:xfrm>
        </p:spPr>
        <p:txBody>
          <a:bodyPr/>
          <a:lstStyle/>
          <a:p>
            <a:r>
              <a:rPr lang="sv-SE">
                <a:latin typeface="Consolas" panose="020B0609020204030204" pitchFamily="49" charset="0"/>
              </a:rPr>
              <a:t>Privatpersoner</a:t>
            </a:r>
          </a:p>
        </p:txBody>
      </p:sp>
      <p:graphicFrame>
        <p:nvGraphicFramePr>
          <p:cNvPr id="7" name="Platshållare för innehåll 6">
            <a:extLst>
              <a:ext uri="{FF2B5EF4-FFF2-40B4-BE49-F238E27FC236}">
                <a16:creationId xmlns:a16="http://schemas.microsoft.com/office/drawing/2014/main" id="{63FA6F20-3D48-4B62-9159-8C927A0081C0}"/>
              </a:ext>
            </a:extLst>
          </p:cNvPr>
          <p:cNvGraphicFramePr>
            <a:graphicFrameLocks noGrp="1"/>
          </p:cNvGraphicFramePr>
          <p:nvPr>
            <p:ph idx="1"/>
            <p:extLst>
              <p:ext uri="{D42A27DB-BD31-4B8C-83A1-F6EECF244321}">
                <p14:modId xmlns:p14="http://schemas.microsoft.com/office/powerpoint/2010/main" val="2550602410"/>
              </p:ext>
            </p:extLst>
          </p:nvPr>
        </p:nvGraphicFramePr>
        <p:xfrm>
          <a:off x="6266439" y="2404572"/>
          <a:ext cx="5662209" cy="427793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ruta 7">
            <a:extLst>
              <a:ext uri="{FF2B5EF4-FFF2-40B4-BE49-F238E27FC236}">
                <a16:creationId xmlns:a16="http://schemas.microsoft.com/office/drawing/2014/main" id="{F6D12469-32D6-4DA2-8B15-E69640DCB405}"/>
              </a:ext>
            </a:extLst>
          </p:cNvPr>
          <p:cNvSpPr txBox="1"/>
          <p:nvPr/>
        </p:nvSpPr>
        <p:spPr>
          <a:xfrm>
            <a:off x="6376793" y="175490"/>
            <a:ext cx="2978293" cy="2308324"/>
          </a:xfrm>
          <a:prstGeom prst="rect">
            <a:avLst/>
          </a:prstGeom>
          <a:noFill/>
        </p:spPr>
        <p:txBody>
          <a:bodyPr wrap="square" rtlCol="0">
            <a:spAutoFit/>
          </a:bodyPr>
          <a:lstStyle/>
          <a:p>
            <a:pPr marL="285750" indent="-285750">
              <a:buFont typeface="Arial" panose="020B0604020202020204" pitchFamily="34" charset="0"/>
              <a:buChar char="•"/>
            </a:pPr>
            <a:r>
              <a:rPr lang="sv-SE"/>
              <a:t>36 personer</a:t>
            </a:r>
          </a:p>
          <a:p>
            <a:pPr marL="285750" indent="-285750">
              <a:buFont typeface="Arial" panose="020B0604020202020204" pitchFamily="34" charset="0"/>
              <a:buChar char="•"/>
            </a:pPr>
            <a:r>
              <a:rPr lang="sv-SE"/>
              <a:t>9 olika modersmål</a:t>
            </a:r>
          </a:p>
          <a:p>
            <a:pPr marL="285750" indent="-285750">
              <a:buFont typeface="Arial" panose="020B0604020202020204" pitchFamily="34" charset="0"/>
              <a:buChar char="•"/>
            </a:pPr>
            <a:r>
              <a:rPr lang="sv-SE"/>
              <a:t>Yngst = 19 år </a:t>
            </a:r>
          </a:p>
          <a:p>
            <a:pPr marL="285750" indent="-285750">
              <a:buFont typeface="Arial" panose="020B0604020202020204" pitchFamily="34" charset="0"/>
              <a:buChar char="•"/>
            </a:pPr>
            <a:r>
              <a:rPr lang="sv-SE"/>
              <a:t>Äldst = 63 år</a:t>
            </a:r>
          </a:p>
          <a:p>
            <a:pPr marL="285750" indent="-285750">
              <a:buFont typeface="Arial" panose="020B0604020202020204" pitchFamily="34" charset="0"/>
              <a:buChar char="•"/>
            </a:pPr>
            <a:r>
              <a:rPr lang="sv-SE"/>
              <a:t>15 personer var eller hade nyligen varit arbetslösa</a:t>
            </a:r>
          </a:p>
          <a:p>
            <a:endParaRPr lang="sv-SE"/>
          </a:p>
          <a:p>
            <a:pPr marL="285750" indent="-285750">
              <a:buFont typeface="Arial" panose="020B0604020202020204" pitchFamily="34" charset="0"/>
              <a:buChar char="•"/>
            </a:pPr>
            <a:endParaRPr lang="sv-SE"/>
          </a:p>
        </p:txBody>
      </p:sp>
      <p:graphicFrame>
        <p:nvGraphicFramePr>
          <p:cNvPr id="11" name="Diagram 10">
            <a:extLst>
              <a:ext uri="{FF2B5EF4-FFF2-40B4-BE49-F238E27FC236}">
                <a16:creationId xmlns:a16="http://schemas.microsoft.com/office/drawing/2014/main" id="{749D547B-F074-4231-B1CE-5CBC732B32FE}"/>
              </a:ext>
            </a:extLst>
          </p:cNvPr>
          <p:cNvGraphicFramePr/>
          <p:nvPr/>
        </p:nvGraphicFramePr>
        <p:xfrm>
          <a:off x="900112" y="1874874"/>
          <a:ext cx="5366327" cy="46928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 4">
            <a:extLst>
              <a:ext uri="{FF2B5EF4-FFF2-40B4-BE49-F238E27FC236}">
                <a16:creationId xmlns:a16="http://schemas.microsoft.com/office/drawing/2014/main" id="{25BFCC45-CED8-4F68-A71C-215A73EF95AA}"/>
              </a:ext>
            </a:extLst>
          </p:cNvPr>
          <p:cNvGraphicFramePr/>
          <p:nvPr/>
        </p:nvGraphicFramePr>
        <p:xfrm>
          <a:off x="9465440" y="175490"/>
          <a:ext cx="2340464" cy="204489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09644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B1D37-BD74-4888-9C8A-44A2D4D1BA4D}"/>
              </a:ext>
            </a:extLst>
          </p:cNvPr>
          <p:cNvSpPr>
            <a:spLocks noGrp="1"/>
          </p:cNvSpPr>
          <p:nvPr>
            <p:ph type="title"/>
          </p:nvPr>
        </p:nvSpPr>
        <p:spPr>
          <a:xfrm>
            <a:off x="628362" y="179348"/>
            <a:ext cx="10801348" cy="773540"/>
          </a:xfrm>
        </p:spPr>
        <p:txBody>
          <a:bodyPr/>
          <a:lstStyle/>
          <a:p>
            <a:r>
              <a:rPr lang="sv-SE">
                <a:solidFill>
                  <a:srgbClr val="000000"/>
                </a:solidFill>
                <a:latin typeface="Consolas" panose="020B0609020204030204" pitchFamily="49" charset="0"/>
              </a:rPr>
              <a:t>Resultat</a:t>
            </a:r>
          </a:p>
        </p:txBody>
      </p:sp>
      <p:sp>
        <p:nvSpPr>
          <p:cNvPr id="12" name="textruta 11">
            <a:extLst>
              <a:ext uri="{FF2B5EF4-FFF2-40B4-BE49-F238E27FC236}">
                <a16:creationId xmlns:a16="http://schemas.microsoft.com/office/drawing/2014/main" id="{FCBD0A3E-3EC3-4FA0-8FD3-A98B4A803C55}"/>
              </a:ext>
            </a:extLst>
          </p:cNvPr>
          <p:cNvSpPr txBox="1"/>
          <p:nvPr/>
        </p:nvSpPr>
        <p:spPr>
          <a:xfrm>
            <a:off x="629906" y="792931"/>
            <a:ext cx="5190836" cy="384721"/>
          </a:xfrm>
          <a:prstGeom prst="rect">
            <a:avLst/>
          </a:prstGeom>
          <a:noFill/>
        </p:spPr>
        <p:txBody>
          <a:bodyPr wrap="square" lIns="91440" tIns="45720" rIns="91440" bIns="45720" rtlCol="0" anchor="t">
            <a:spAutoFit/>
          </a:bodyPr>
          <a:lstStyle/>
          <a:p>
            <a:r>
              <a:rPr lang="sv-SE">
                <a:solidFill>
                  <a:srgbClr val="D5582B"/>
                </a:solidFill>
              </a:rPr>
              <a:t>1. Konsekvenser av digitalt utanförskap</a:t>
            </a:r>
          </a:p>
        </p:txBody>
      </p:sp>
      <p:sp>
        <p:nvSpPr>
          <p:cNvPr id="4" name="Platshållare för innehåll 3">
            <a:extLst>
              <a:ext uri="{FF2B5EF4-FFF2-40B4-BE49-F238E27FC236}">
                <a16:creationId xmlns:a16="http://schemas.microsoft.com/office/drawing/2014/main" id="{15447D1B-E90F-4479-9A6B-057BA79CBF52}"/>
              </a:ext>
            </a:extLst>
          </p:cNvPr>
          <p:cNvSpPr>
            <a:spLocks noGrp="1"/>
          </p:cNvSpPr>
          <p:nvPr>
            <p:ph idx="1"/>
          </p:nvPr>
        </p:nvSpPr>
        <p:spPr>
          <a:xfrm>
            <a:off x="633985" y="1423873"/>
            <a:ext cx="10801348" cy="4885447"/>
          </a:xfrm>
        </p:spPr>
        <p:txBody>
          <a:bodyPr>
            <a:normAutofit/>
          </a:bodyPr>
          <a:lstStyle/>
          <a:p>
            <a:r>
              <a:rPr lang="sv-SE" sz="1800">
                <a:solidFill>
                  <a:srgbClr val="000000"/>
                </a:solidFill>
              </a:rPr>
              <a:t>Arbetsliv och ekonomi:</a:t>
            </a:r>
          </a:p>
          <a:p>
            <a:pPr lvl="1"/>
            <a:r>
              <a:rPr lang="sv-SE" sz="1800">
                <a:solidFill>
                  <a:srgbClr val="000000"/>
                </a:solidFill>
              </a:rPr>
              <a:t>Lägre konkurrenskraft när man konkurrerar mot personer med högre digital kompetens, speciellt eftersom att de flesta jobb måste sökas digitalt</a:t>
            </a:r>
          </a:p>
          <a:p>
            <a:pPr lvl="1"/>
            <a:r>
              <a:rPr lang="sv-SE" sz="1800">
                <a:solidFill>
                  <a:srgbClr val="000000"/>
                </a:solidFill>
              </a:rPr>
              <a:t>Krångel eller behov av hjälp med digitala ansökningar kan göra att man missar deadlines och förlorar sin ersättning</a:t>
            </a:r>
          </a:p>
          <a:p>
            <a:r>
              <a:rPr lang="sv-SE" sz="1800">
                <a:solidFill>
                  <a:srgbClr val="000000"/>
                </a:solidFill>
              </a:rPr>
              <a:t>Lärande: </a:t>
            </a:r>
          </a:p>
          <a:p>
            <a:pPr lvl="1"/>
            <a:r>
              <a:rPr lang="sv-SE" sz="1800">
                <a:solidFill>
                  <a:srgbClr val="000000"/>
                </a:solidFill>
              </a:rPr>
              <a:t>Många har ingen dator och gör kurser via mobiltelefon. Surfen kan ta slut och det kan vara svårt att skriva och läsa på den lilla skärmen</a:t>
            </a:r>
          </a:p>
          <a:p>
            <a:pPr lvl="1"/>
            <a:r>
              <a:rPr lang="sv-SE" sz="1800">
                <a:solidFill>
                  <a:srgbClr val="000000"/>
                </a:solidFill>
              </a:rPr>
              <a:t>En person blev avstängd från sin utbildning för att hen inte loggat in på den digitala undervisningsplattformen under pandemin. Motivationen kan minska när man behöver plugga enbart hemifrån, det passar inte alla och alla kanske inte kan</a:t>
            </a:r>
          </a:p>
          <a:p>
            <a:pPr lvl="1"/>
            <a:r>
              <a:rPr lang="sv-SE" sz="1800">
                <a:solidFill>
                  <a:srgbClr val="000000"/>
                </a:solidFill>
              </a:rPr>
              <a:t>En person på Stöd och matchning* fick så mycket hjälp med digitala jobbansökningar att hen inte lärde sig något själv, två andra privatpersoner vittnade om samma sak. Efter insatsen kunde de fortfarande inte söka jobb digitalt själva</a:t>
            </a:r>
          </a:p>
        </p:txBody>
      </p:sp>
      <p:sp>
        <p:nvSpPr>
          <p:cNvPr id="3" name="textruta 2">
            <a:extLst>
              <a:ext uri="{FF2B5EF4-FFF2-40B4-BE49-F238E27FC236}">
                <a16:creationId xmlns:a16="http://schemas.microsoft.com/office/drawing/2014/main" id="{9032FA59-3944-4AD4-98F2-1B513F8F0BEB}"/>
              </a:ext>
            </a:extLst>
          </p:cNvPr>
          <p:cNvSpPr txBox="1"/>
          <p:nvPr/>
        </p:nvSpPr>
        <p:spPr>
          <a:xfrm>
            <a:off x="3719736" y="6354170"/>
            <a:ext cx="7920182" cy="261610"/>
          </a:xfrm>
          <a:prstGeom prst="rect">
            <a:avLst/>
          </a:prstGeom>
          <a:noFill/>
        </p:spPr>
        <p:txBody>
          <a:bodyPr wrap="square" rtlCol="0">
            <a:spAutoFit/>
          </a:bodyPr>
          <a:lstStyle/>
          <a:p>
            <a:r>
              <a:rPr lang="sv-SE" sz="1100">
                <a:solidFill>
                  <a:srgbClr val="333333"/>
                </a:solidFill>
              </a:rPr>
              <a:t>*En insats hos Arbetsförmedlingen som upphörde 6 dec 2021 där personer fick ”intensivt och anpassat” stöd från en extern leverantör. </a:t>
            </a:r>
          </a:p>
        </p:txBody>
      </p:sp>
    </p:spTree>
    <p:extLst>
      <p:ext uri="{BB962C8B-B14F-4D97-AF65-F5344CB8AC3E}">
        <p14:creationId xmlns:p14="http://schemas.microsoft.com/office/powerpoint/2010/main" val="3949161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720D44-70C9-439B-AB6C-C38D3A67361C}"/>
              </a:ext>
            </a:extLst>
          </p:cNvPr>
          <p:cNvSpPr txBox="1"/>
          <p:nvPr/>
        </p:nvSpPr>
        <p:spPr>
          <a:xfrm>
            <a:off x="459718" y="1844824"/>
            <a:ext cx="11272564" cy="3693319"/>
          </a:xfrm>
          <a:prstGeom prst="rect">
            <a:avLst/>
          </a:prstGeom>
          <a:noFill/>
        </p:spPr>
        <p:txBody>
          <a:bodyPr wrap="square" rtlCol="0">
            <a:spAutoFit/>
          </a:bodyPr>
          <a:lstStyle/>
          <a:p>
            <a:pPr marL="285750" indent="-285750">
              <a:buFont typeface="Arial" panose="020B0604020202020204" pitchFamily="34" charset="0"/>
              <a:buChar char="•"/>
            </a:pPr>
            <a:r>
              <a:rPr lang="sv-SE" sz="1800">
                <a:solidFill>
                  <a:srgbClr val="000000"/>
                </a:solidFill>
              </a:rPr>
              <a:t>Självständighet:</a:t>
            </a:r>
          </a:p>
          <a:p>
            <a:pPr marL="742939" lvl="1" indent="-285750">
              <a:buFont typeface="Arial" panose="020B0604020202020204" pitchFamily="34" charset="0"/>
              <a:buChar char="•"/>
            </a:pPr>
            <a:r>
              <a:rPr lang="sv-SE" sz="1800">
                <a:solidFill>
                  <a:srgbClr val="000000"/>
                </a:solidFill>
              </a:rPr>
              <a:t>Beroende av hjälp från andra med olika typer av digitala ärenden och ansökningar</a:t>
            </a:r>
          </a:p>
          <a:p>
            <a:pPr marL="1200127" lvl="2" indent="-285750">
              <a:buFont typeface="Arial" panose="020B0604020202020204" pitchFamily="34" charset="0"/>
              <a:buChar char="•"/>
            </a:pPr>
            <a:r>
              <a:rPr lang="sv-SE" sz="1800">
                <a:solidFill>
                  <a:srgbClr val="000000"/>
                </a:solidFill>
              </a:rPr>
              <a:t>Bland par så kan de ha delat upp ansvaret så att en sköter internetbank och det digitala, den icke-digitala blir då digitalt beroende av den andra partnern</a:t>
            </a:r>
          </a:p>
          <a:p>
            <a:pPr marL="1200127" lvl="2" indent="-285750">
              <a:buFont typeface="Arial" panose="020B0604020202020204" pitchFamily="34" charset="0"/>
              <a:buChar char="•"/>
            </a:pPr>
            <a:r>
              <a:rPr lang="sv-SE" sz="1800">
                <a:solidFill>
                  <a:srgbClr val="000000"/>
                </a:solidFill>
              </a:rPr>
              <a:t>Någon behöver hjälp av en släkting att installera Bank-ID på sin nya telefon och måste klara sig utan tills hen får hjälp</a:t>
            </a:r>
          </a:p>
          <a:p>
            <a:pPr marL="742939" lvl="1" indent="-285750">
              <a:buFont typeface="Arial" panose="020B0604020202020204" pitchFamily="34" charset="0"/>
              <a:buChar char="•"/>
            </a:pPr>
            <a:r>
              <a:rPr lang="sv-SE" sz="1800">
                <a:solidFill>
                  <a:srgbClr val="000000"/>
                </a:solidFill>
              </a:rPr>
              <a:t>Vissa har ingen egen dator och är beroende av lånedatorer på biblioteket eller servicecentret</a:t>
            </a:r>
          </a:p>
          <a:p>
            <a:pPr marL="285750" indent="-285750">
              <a:buFont typeface="Arial" panose="020B0604020202020204" pitchFamily="34" charset="0"/>
              <a:buChar char="•"/>
            </a:pPr>
            <a:r>
              <a:rPr lang="sv-SE" sz="1800">
                <a:solidFill>
                  <a:srgbClr val="000000"/>
                </a:solidFill>
              </a:rPr>
              <a:t>Mående och motivation:</a:t>
            </a:r>
          </a:p>
          <a:p>
            <a:pPr marL="742939" lvl="1" indent="-285750">
              <a:buFont typeface="Arial" panose="020B0604020202020204" pitchFamily="34" charset="0"/>
              <a:buChar char="•"/>
            </a:pPr>
            <a:r>
              <a:rPr lang="sv-SE" sz="1800">
                <a:solidFill>
                  <a:srgbClr val="000000"/>
                </a:solidFill>
              </a:rPr>
              <a:t>Trötthet och orkeslöshet vid krångliga digitala tjänster, det digitala är krävande för vissa och leder till mental trötthet och svårt att fokusera </a:t>
            </a:r>
          </a:p>
          <a:p>
            <a:pPr marL="742939" lvl="1" indent="-285750">
              <a:buFont typeface="Arial" panose="020B0604020202020204" pitchFamily="34" charset="0"/>
              <a:buChar char="•"/>
            </a:pPr>
            <a:r>
              <a:rPr lang="sv-SE" sz="1800">
                <a:solidFill>
                  <a:srgbClr val="000000"/>
                </a:solidFill>
              </a:rPr>
              <a:t>Skam över att behöva be om hjälp återkommande, besvikelse över sin egen förmåga</a:t>
            </a:r>
          </a:p>
          <a:p>
            <a:pPr marL="742939" lvl="1" indent="-285750">
              <a:buFont typeface="Arial" panose="020B0604020202020204" pitchFamily="34" charset="0"/>
              <a:buChar char="•"/>
            </a:pPr>
            <a:r>
              <a:rPr lang="sv-SE" sz="1800">
                <a:solidFill>
                  <a:srgbClr val="000000"/>
                </a:solidFill>
              </a:rPr>
              <a:t>Svårt att hitta viljan och motivationen att öka sin digitala kompetens</a:t>
            </a:r>
          </a:p>
          <a:p>
            <a:endParaRPr lang="en-GB" sz="1800">
              <a:solidFill>
                <a:srgbClr val="000000"/>
              </a:solidFill>
            </a:endParaRPr>
          </a:p>
        </p:txBody>
      </p:sp>
      <p:sp>
        <p:nvSpPr>
          <p:cNvPr id="5" name="Rubrik 1">
            <a:extLst>
              <a:ext uri="{FF2B5EF4-FFF2-40B4-BE49-F238E27FC236}">
                <a16:creationId xmlns:a16="http://schemas.microsoft.com/office/drawing/2014/main" id="{9015809F-07B3-4F25-882A-7939440D0C12}"/>
              </a:ext>
            </a:extLst>
          </p:cNvPr>
          <p:cNvSpPr>
            <a:spLocks noGrp="1"/>
          </p:cNvSpPr>
          <p:nvPr>
            <p:ph type="title"/>
          </p:nvPr>
        </p:nvSpPr>
        <p:spPr>
          <a:xfrm>
            <a:off x="628362" y="179348"/>
            <a:ext cx="10801348" cy="773540"/>
          </a:xfrm>
        </p:spPr>
        <p:txBody>
          <a:bodyPr/>
          <a:lstStyle/>
          <a:p>
            <a:r>
              <a:rPr lang="sv-SE">
                <a:solidFill>
                  <a:srgbClr val="000000"/>
                </a:solidFill>
                <a:latin typeface="Consolas" panose="020B0609020204030204" pitchFamily="49" charset="0"/>
              </a:rPr>
              <a:t>Resultat</a:t>
            </a:r>
          </a:p>
        </p:txBody>
      </p:sp>
      <p:sp>
        <p:nvSpPr>
          <p:cNvPr id="6" name="textruta 11">
            <a:extLst>
              <a:ext uri="{FF2B5EF4-FFF2-40B4-BE49-F238E27FC236}">
                <a16:creationId xmlns:a16="http://schemas.microsoft.com/office/drawing/2014/main" id="{45E5BECA-61D9-45C3-B9FF-10B871646CD1}"/>
              </a:ext>
            </a:extLst>
          </p:cNvPr>
          <p:cNvSpPr txBox="1"/>
          <p:nvPr/>
        </p:nvSpPr>
        <p:spPr>
          <a:xfrm>
            <a:off x="628362" y="829386"/>
            <a:ext cx="5190836" cy="384721"/>
          </a:xfrm>
          <a:prstGeom prst="rect">
            <a:avLst/>
          </a:prstGeom>
          <a:noFill/>
        </p:spPr>
        <p:txBody>
          <a:bodyPr wrap="square" lIns="91440" tIns="45720" rIns="91440" bIns="45720" rtlCol="0" anchor="t">
            <a:spAutoFit/>
          </a:bodyPr>
          <a:lstStyle/>
          <a:p>
            <a:r>
              <a:rPr lang="sv-SE">
                <a:solidFill>
                  <a:srgbClr val="D5582B"/>
                </a:solidFill>
              </a:rPr>
              <a:t>1. Konsekvenser av digitalt utanförskap</a:t>
            </a:r>
          </a:p>
        </p:txBody>
      </p:sp>
    </p:spTree>
    <p:extLst>
      <p:ext uri="{BB962C8B-B14F-4D97-AF65-F5344CB8AC3E}">
        <p14:creationId xmlns:p14="http://schemas.microsoft.com/office/powerpoint/2010/main" val="155867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B1D37-BD74-4888-9C8A-44A2D4D1BA4D}"/>
              </a:ext>
            </a:extLst>
          </p:cNvPr>
          <p:cNvSpPr>
            <a:spLocks noGrp="1"/>
          </p:cNvSpPr>
          <p:nvPr>
            <p:ph type="title"/>
          </p:nvPr>
        </p:nvSpPr>
        <p:spPr>
          <a:xfrm>
            <a:off x="720001" y="94206"/>
            <a:ext cx="10801348" cy="612957"/>
          </a:xfrm>
        </p:spPr>
        <p:txBody>
          <a:bodyPr>
            <a:normAutofit fontScale="90000"/>
          </a:bodyPr>
          <a:lstStyle/>
          <a:p>
            <a:r>
              <a:rPr lang="sv-SE">
                <a:solidFill>
                  <a:srgbClr val="000000"/>
                </a:solidFill>
                <a:latin typeface="Consolas" panose="020B0609020204030204" pitchFamily="49" charset="0"/>
              </a:rPr>
              <a:t>Resultat</a:t>
            </a:r>
          </a:p>
        </p:txBody>
      </p:sp>
      <p:sp>
        <p:nvSpPr>
          <p:cNvPr id="12" name="textruta 11">
            <a:extLst>
              <a:ext uri="{FF2B5EF4-FFF2-40B4-BE49-F238E27FC236}">
                <a16:creationId xmlns:a16="http://schemas.microsoft.com/office/drawing/2014/main" id="{FCBD0A3E-3EC3-4FA0-8FD3-A98B4A803C55}"/>
              </a:ext>
            </a:extLst>
          </p:cNvPr>
          <p:cNvSpPr txBox="1"/>
          <p:nvPr/>
        </p:nvSpPr>
        <p:spPr>
          <a:xfrm>
            <a:off x="720000" y="671744"/>
            <a:ext cx="5190836" cy="384721"/>
          </a:xfrm>
          <a:prstGeom prst="rect">
            <a:avLst/>
          </a:prstGeom>
          <a:noFill/>
        </p:spPr>
        <p:txBody>
          <a:bodyPr wrap="square" lIns="91440" tIns="45720" rIns="91440" bIns="45720" rtlCol="0" anchor="t">
            <a:spAutoFit/>
          </a:bodyPr>
          <a:lstStyle/>
          <a:p>
            <a:r>
              <a:rPr lang="sv-SE">
                <a:solidFill>
                  <a:srgbClr val="D5582B"/>
                </a:solidFill>
              </a:rPr>
              <a:t>2. Möjligheter utan digitalt utanförskap</a:t>
            </a:r>
          </a:p>
        </p:txBody>
      </p:sp>
      <p:sp>
        <p:nvSpPr>
          <p:cNvPr id="4" name="Platshållare för innehåll 3">
            <a:extLst>
              <a:ext uri="{FF2B5EF4-FFF2-40B4-BE49-F238E27FC236}">
                <a16:creationId xmlns:a16="http://schemas.microsoft.com/office/drawing/2014/main" id="{15447D1B-E90F-4479-9A6B-057BA79CBF52}"/>
              </a:ext>
            </a:extLst>
          </p:cNvPr>
          <p:cNvSpPr>
            <a:spLocks noGrp="1"/>
          </p:cNvSpPr>
          <p:nvPr>
            <p:ph idx="1"/>
          </p:nvPr>
        </p:nvSpPr>
        <p:spPr>
          <a:xfrm>
            <a:off x="720000" y="1340768"/>
            <a:ext cx="11280656" cy="4464496"/>
          </a:xfrm>
        </p:spPr>
        <p:txBody>
          <a:bodyPr vert="horz" lIns="91438" tIns="45719" rIns="91438" bIns="45719" rtlCol="0" anchor="t">
            <a:normAutofit/>
          </a:bodyPr>
          <a:lstStyle/>
          <a:p>
            <a:pPr marL="182245" indent="-182245"/>
            <a:r>
              <a:rPr lang="sv-SE" sz="2000">
                <a:solidFill>
                  <a:srgbClr val="000000"/>
                </a:solidFill>
              </a:rPr>
              <a:t>Aktörerna ser digital kompetens som viktig både i arbetssökande och arbete, men de är tveksamma till att ökad digital kompetens kan leda till egen försörjning</a:t>
            </a:r>
            <a:endParaRPr lang="sv-SE">
              <a:solidFill>
                <a:srgbClr val="000000"/>
              </a:solidFill>
            </a:endParaRPr>
          </a:p>
          <a:p>
            <a:pPr marL="443865" lvl="1" indent="-169545"/>
            <a:r>
              <a:rPr lang="sv-SE" sz="1600">
                <a:solidFill>
                  <a:srgbClr val="000000"/>
                </a:solidFill>
              </a:rPr>
              <a:t>Privatpersonerna fick beskriva vad de tror att det krävs för digital kompetens i arbetslivet.</a:t>
            </a:r>
            <a:endParaRPr lang="sv-SE" sz="1600">
              <a:solidFill>
                <a:srgbClr val="000000"/>
              </a:solidFill>
              <a:cs typeface="Arial"/>
            </a:endParaRPr>
          </a:p>
          <a:p>
            <a:pPr marL="808990" lvl="2" indent="-182245">
              <a:buFont typeface="+mj-lt"/>
              <a:buAutoNum type="arabicPeriod"/>
            </a:pPr>
            <a:r>
              <a:rPr lang="sv-SE" sz="1200">
                <a:solidFill>
                  <a:srgbClr val="000000"/>
                </a:solidFill>
              </a:rPr>
              <a:t>Använda dator</a:t>
            </a:r>
            <a:endParaRPr lang="sv-SE" sz="1200">
              <a:solidFill>
                <a:srgbClr val="000000"/>
              </a:solidFill>
              <a:cs typeface="Arial"/>
            </a:endParaRPr>
          </a:p>
          <a:p>
            <a:pPr marL="808990" lvl="2" indent="-182245">
              <a:buFont typeface="+mj-lt"/>
              <a:buAutoNum type="arabicPeriod"/>
            </a:pPr>
            <a:r>
              <a:rPr lang="sv-SE" sz="1200">
                <a:solidFill>
                  <a:srgbClr val="000000"/>
                </a:solidFill>
              </a:rPr>
              <a:t>Söka och hitta information på internet</a:t>
            </a:r>
            <a:endParaRPr lang="sv-SE" sz="1200">
              <a:solidFill>
                <a:srgbClr val="000000"/>
              </a:solidFill>
              <a:cs typeface="Arial"/>
            </a:endParaRPr>
          </a:p>
          <a:p>
            <a:pPr marL="808990" lvl="2" indent="-182245">
              <a:buFont typeface="+mj-lt"/>
              <a:buAutoNum type="arabicPeriod"/>
            </a:pPr>
            <a:r>
              <a:rPr lang="sv-SE" sz="1200">
                <a:solidFill>
                  <a:srgbClr val="000000"/>
                </a:solidFill>
              </a:rPr>
              <a:t>Använda olika program/appar</a:t>
            </a:r>
            <a:endParaRPr lang="sv-SE" sz="1200">
              <a:solidFill>
                <a:srgbClr val="000000"/>
              </a:solidFill>
              <a:cs typeface="Arial"/>
            </a:endParaRPr>
          </a:p>
          <a:p>
            <a:pPr marL="808990" lvl="2" indent="-182245">
              <a:buFont typeface="+mj-lt"/>
              <a:buAutoNum type="arabicPeriod"/>
            </a:pPr>
            <a:r>
              <a:rPr lang="sv-SE" sz="1200">
                <a:solidFill>
                  <a:srgbClr val="000000"/>
                </a:solidFill>
              </a:rPr>
              <a:t>Skriva snabbt på dator</a:t>
            </a:r>
            <a:endParaRPr lang="sv-SE" sz="1200">
              <a:solidFill>
                <a:srgbClr val="000000"/>
              </a:solidFill>
              <a:cs typeface="Arial"/>
            </a:endParaRPr>
          </a:p>
          <a:p>
            <a:pPr marL="443865" lvl="1" indent="-169545"/>
            <a:r>
              <a:rPr lang="sv-SE" sz="1600">
                <a:solidFill>
                  <a:srgbClr val="000000"/>
                </a:solidFill>
              </a:rPr>
              <a:t>Av de 10 personerna som svarade på frågan så var det 4 som inte ansåg att de uppnådde den digitala kompetens som de tror krävs</a:t>
            </a:r>
            <a:endParaRPr lang="sv-SE" sz="1600">
              <a:solidFill>
                <a:srgbClr val="000000"/>
              </a:solidFill>
              <a:cs typeface="Arial"/>
            </a:endParaRPr>
          </a:p>
          <a:p>
            <a:pPr marL="182245" indent="-182245"/>
            <a:r>
              <a:rPr lang="sv-SE" sz="2000">
                <a:solidFill>
                  <a:srgbClr val="000000"/>
                </a:solidFill>
              </a:rPr>
              <a:t>Aktörerna ser att de i digitalt utanförskap kämpar med andra typer av utanförskap, digitalt utanförskap är ytterligare ett lager. Det kan handla om t.ex. språket, psykisk ohälsa, låg utbildningsnivå, funktionsnedsättning.</a:t>
            </a:r>
            <a:endParaRPr lang="sv-SE" sz="2000">
              <a:solidFill>
                <a:srgbClr val="000000"/>
              </a:solidFill>
              <a:cs typeface="Arial"/>
            </a:endParaRPr>
          </a:p>
          <a:p>
            <a:pPr marL="182245" indent="-182245"/>
            <a:r>
              <a:rPr lang="sv-SE" sz="2000">
                <a:solidFill>
                  <a:srgbClr val="000000"/>
                </a:solidFill>
              </a:rPr>
              <a:t>Vissa aktörer kunde dock se att digitala verktyg kan vara till hjälp. Exempelvis i form av digitala kalendrar och påminnelser som kan hjälpa personer att få mer struktur i vardagen.</a:t>
            </a:r>
            <a:endParaRPr lang="sv-SE" sz="2000">
              <a:solidFill>
                <a:srgbClr val="000000"/>
              </a:solidFill>
              <a:cs typeface="Arial"/>
            </a:endParaRPr>
          </a:p>
        </p:txBody>
      </p:sp>
    </p:spTree>
    <p:extLst>
      <p:ext uri="{BB962C8B-B14F-4D97-AF65-F5344CB8AC3E}">
        <p14:creationId xmlns:p14="http://schemas.microsoft.com/office/powerpoint/2010/main" val="4171003092"/>
      </p:ext>
    </p:extLst>
  </p:cSld>
  <p:clrMapOvr>
    <a:masterClrMapping/>
  </p:clrMapOvr>
</p:sld>
</file>

<file path=ppt/theme/theme1.xml><?xml version="1.0" encoding="utf-8"?>
<a:theme xmlns:a="http://schemas.openxmlformats.org/drawingml/2006/main" name="Region Gävleborg">
  <a:themeElements>
    <a:clrScheme name="Region Gävleborg">
      <a:dk1>
        <a:sysClr val="windowText" lastClr="000000"/>
      </a:dk1>
      <a:lt1>
        <a:sysClr val="window" lastClr="FFFFFF"/>
      </a:lt1>
      <a:dk2>
        <a:srgbClr val="292929"/>
      </a:dk2>
      <a:lt2>
        <a:srgbClr val="B2B2B2"/>
      </a:lt2>
      <a:accent1>
        <a:srgbClr val="50B848"/>
      </a:accent1>
      <a:accent2>
        <a:srgbClr val="0097CF"/>
      </a:accent2>
      <a:accent3>
        <a:srgbClr val="EE3780"/>
      </a:accent3>
      <a:accent4>
        <a:srgbClr val="FAA634"/>
      </a:accent4>
      <a:accent5>
        <a:srgbClr val="A8CD82"/>
      </a:accent5>
      <a:accent6>
        <a:srgbClr val="5DB8DE"/>
      </a:accent6>
      <a:hlink>
        <a:srgbClr val="0070C0"/>
      </a:hlink>
      <a:folHlink>
        <a:srgbClr val="2796C4"/>
      </a:folHlink>
    </a:clrScheme>
    <a:fontScheme name="Region Gävlebor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FD4AE64-693B-4962-8522-DA6951A7EDA6}" vid="{CFEF34EF-E910-4C88-924A-AD67BB97869D}"/>
    </a:ext>
  </a:extLst>
</a:theme>
</file>

<file path=docProps/app.xml><?xml version="1.0" encoding="utf-8"?>
<Properties xmlns="http://schemas.openxmlformats.org/officeDocument/2006/extended-properties" xmlns:vt="http://schemas.openxmlformats.org/officeDocument/2006/docPropsVTypes">
  <Template>presentation_liggande</Template>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Region Gävleborg</vt:lpstr>
      <vt:lpstr>Digitalt utanförskap i arbetsför ålder</vt:lpstr>
      <vt:lpstr>Uppdrag</vt:lpstr>
      <vt:lpstr>Bakgrund</vt:lpstr>
      <vt:lpstr>Genomförande</vt:lpstr>
      <vt:lpstr>Aktörer</vt:lpstr>
      <vt:lpstr>Privatpersoner</vt:lpstr>
      <vt:lpstr>Resultat</vt:lpstr>
      <vt:lpstr>Resultat</vt:lpstr>
      <vt:lpstr>Resultat</vt:lpstr>
      <vt:lpstr>Resultat</vt:lpstr>
      <vt:lpstr>Resultat</vt:lpstr>
      <vt:lpstr>Diskussion</vt:lpstr>
      <vt:lpstr>Reflektioner</vt:lpstr>
      <vt:lpstr>Läs rapporten!</vt:lpstr>
    </vt:vector>
  </TitlesOfParts>
  <Company>Region Gävleborg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Digitalt utanförskap i arbetsför ålder</dc:title>
  <dc:creator>Wigö Louise - KOMF - Kommunikationsenhet</dc:creator>
  <cp:revision>1</cp:revision>
  <dcterms:created xsi:type="dcterms:W3CDTF">2022-03-08T09:14:27Z</dcterms:created>
  <dcterms:modified xsi:type="dcterms:W3CDTF">2022-04-04T08:29:54Z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