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3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4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5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754" r:id="rId2"/>
    <p:sldMasterId id="2147483771" r:id="rId3"/>
    <p:sldMasterId id="2147483788" r:id="rId4"/>
    <p:sldMasterId id="2147483805" r:id="rId5"/>
    <p:sldMasterId id="2147483931" r:id="rId6"/>
  </p:sldMasterIdLst>
  <p:notesMasterIdLst>
    <p:notesMasterId r:id="rId13"/>
  </p:notesMasterIdLst>
  <p:handoutMasterIdLst>
    <p:handoutMasterId r:id="rId14"/>
  </p:handoutMasterIdLst>
  <p:sldIdLst>
    <p:sldId id="346" r:id="rId7"/>
    <p:sldId id="392" r:id="rId8"/>
    <p:sldId id="393" r:id="rId9"/>
    <p:sldId id="394" r:id="rId10"/>
    <p:sldId id="395" r:id="rId11"/>
    <p:sldId id="396" r:id="rId12"/>
  </p:sldIdLst>
  <p:sldSz cx="12192000" cy="6858000"/>
  <p:notesSz cx="6858000" cy="9144000"/>
  <p:defaultTextStyle>
    <a:defPPr>
      <a:defRPr lang="sv-SE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7106E214-3BC2-42B8-9F3F-56E09FDF5A7A}">
          <p14:sldIdLst>
            <p14:sldId id="346"/>
            <p14:sldId id="392"/>
            <p14:sldId id="393"/>
            <p14:sldId id="394"/>
            <p14:sldId id="395"/>
            <p14:sldId id="396"/>
          </p14:sldIdLst>
        </p14:section>
        <p14:section name="Instruktioner" id="{BA9B4E2F-2749-4F34-A81E-E784FA97D3A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6A65"/>
    <a:srgbClr val="66D5DD"/>
    <a:srgbClr val="4ACD8C"/>
    <a:srgbClr val="55D7E0"/>
    <a:srgbClr val="6CD5DC"/>
    <a:srgbClr val="00B2BD"/>
    <a:srgbClr val="F08482"/>
    <a:srgbClr val="CC234D"/>
    <a:srgbClr val="05765C"/>
    <a:srgbClr val="D5E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8" autoAdjust="0"/>
    <p:restoredTop sz="96283" autoAdjust="0"/>
  </p:normalViewPr>
  <p:slideViewPr>
    <p:cSldViewPr showGuides="1">
      <p:cViewPr varScale="1">
        <p:scale>
          <a:sx n="106" d="100"/>
          <a:sy n="106" d="100"/>
        </p:scale>
        <p:origin x="79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7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82" d="100"/>
          <a:sy n="82" d="100"/>
        </p:scale>
        <p:origin x="30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B9444-33F6-4DFC-B0B9-0EEEC620C68C}" type="datetimeFigureOut">
              <a:rPr lang="sv-SE" smtClean="0"/>
              <a:t>2026-10-12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6A5FD-DF4D-4303-9CDC-86A33396A71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012973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99165-6636-4C5C-B8C9-65540BE45768}" type="datetimeFigureOut">
              <a:rPr lang="sv-SE" smtClean="0"/>
              <a:t>2026-10-12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C9DB3-508D-4A14-99FD-66E7CC7B30C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8490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AC9DB3-508D-4A14-99FD-66E7CC7B30C4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820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6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6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6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6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6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6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rgbClr val="66D5D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7488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5872162"/>
            <a:ext cx="10725150" cy="504441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3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1952625"/>
            <a:ext cx="7318375" cy="39195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grpSp>
        <p:nvGrpSpPr>
          <p:cNvPr id="9" name="Grupp 8"/>
          <p:cNvGrpSpPr/>
          <p:nvPr userDrawn="1"/>
        </p:nvGrpSpPr>
        <p:grpSpPr>
          <a:xfrm>
            <a:off x="191344" y="188640"/>
            <a:ext cx="1977638" cy="977512"/>
            <a:chOff x="263352" y="260648"/>
            <a:chExt cx="1977638" cy="977512"/>
          </a:xfrm>
        </p:grpSpPr>
        <p:sp>
          <p:nvSpPr>
            <p:cNvPr id="10" name="Rektangel 9"/>
            <p:cNvSpPr/>
            <p:nvPr userDrawn="1"/>
          </p:nvSpPr>
          <p:spPr>
            <a:xfrm>
              <a:off x="263352" y="260648"/>
              <a:ext cx="1977638" cy="9775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7" name="Bildobjekt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52" y="553405"/>
              <a:ext cx="1408969" cy="426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40973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229442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95798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447915A3-8C8B-BAD4-838F-64AE1398BE9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137922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1730387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885173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56225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8B675DC-7AEA-3975-7689-51BCF62158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5997251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4" name="Platshållare för innehåll 5">
            <a:extLst>
              <a:ext uri="{FF2B5EF4-FFF2-40B4-BE49-F238E27FC236}">
                <a16:creationId xmlns:a16="http://schemas.microsoft.com/office/drawing/2014/main" id="{85C6F5B2-CE4A-F012-97C3-DFAC84F6E0B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952625"/>
            <a:ext cx="9267475" cy="441483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8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0707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6584FF44-22A1-673B-38CB-CBCB841DAE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521D52F4-013B-452D-0D84-9766620B73E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7268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77532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5C1A22A3-49BC-1067-E8BE-14409FB3F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D13336A6-D38F-C1CF-275A-280E01FC7CD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19355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CB424265-F12E-4F42-D7CD-99C5E9B9C6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55948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F71336C-E51B-DFCD-704F-8E4FE6CEEE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5855200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637489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E21917E-410B-046B-0520-62B15F1090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5855200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876984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D0D37BD-7AB4-E647-9D38-54FA77E69A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0" y="490539"/>
            <a:ext cx="5879922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71946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F424B76-8B89-49A8-36B0-F8DED17B57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0" y="490539"/>
            <a:ext cx="5879922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326076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105150"/>
            <a:ext cx="7316250" cy="27701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569466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" t="30017" b="14344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F0EFDAD0-AE77-CEBD-3F70-45812719975D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2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05CDBB30-9969-E66E-D0F7-3C76A07A0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3AB90C85-41D0-E14D-A7A1-CC13D6D1E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618728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976313"/>
            <a:ext cx="5610225" cy="538480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4047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98C17E10-3856-1BDC-5CB3-A963E71065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C594B302-6DF9-ABC7-7E3D-F0BD377916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29239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27337610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91955F11-8C42-FD54-DF44-2CEFA8EB382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FDFD7733-AB0C-4D9E-7D88-D09348D7E9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A910BBDD-C1A8-BE07-7CE3-0CD23FA586C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C597F4E3-0946-4B5E-F497-B9F74F8D948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2C3AD355-56F6-2E54-4116-697F3B84B7C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8ECF4BC9-120E-09DE-D63B-CE2F7EA077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36147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4C91C87C-F83F-265D-B831-8065DA6776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1"/>
            <a:ext cx="9267475" cy="295232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368077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3605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15196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rgbClr val="66D5D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3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49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3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8613860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 7"/>
          <p:cNvGrpSpPr/>
          <p:nvPr userDrawn="1"/>
        </p:nvGrpSpPr>
        <p:grpSpPr>
          <a:xfrm>
            <a:off x="3720966" y="2060203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7" name="Bildobjekt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5" y="2675530"/>
              <a:ext cx="3319108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0947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12292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97343" y="5875338"/>
            <a:ext cx="11215231" cy="498393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8" y="1963738"/>
            <a:ext cx="7316787" cy="3911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grpSp>
        <p:nvGrpSpPr>
          <p:cNvPr id="5" name="Grupp 4"/>
          <p:cNvGrpSpPr/>
          <p:nvPr userDrawn="1"/>
        </p:nvGrpSpPr>
        <p:grpSpPr>
          <a:xfrm>
            <a:off x="191344" y="188640"/>
            <a:ext cx="1977638" cy="977512"/>
            <a:chOff x="263352" y="260648"/>
            <a:chExt cx="1977638" cy="977512"/>
          </a:xfrm>
        </p:grpSpPr>
        <p:sp>
          <p:nvSpPr>
            <p:cNvPr id="10" name="Rektangel 9"/>
            <p:cNvSpPr/>
            <p:nvPr userDrawn="1"/>
          </p:nvSpPr>
          <p:spPr>
            <a:xfrm>
              <a:off x="263352" y="260648"/>
              <a:ext cx="1977638" cy="9775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4" name="Bildobjekt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52" y="556277"/>
              <a:ext cx="1405655" cy="424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83508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8948723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6B301DFC-029D-7236-EDFF-0EF5CDF7137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7436710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5346C829-8ED1-1070-A24E-D8C30531CEB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39544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14824620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36704017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BD28C10-0B4B-2DE0-0689-B59E75B091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36147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6974223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3D831EC7-FDC5-5C48-EBD1-3B00FC69F30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963738"/>
            <a:ext cx="9267475" cy="4403723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615086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3880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B6E7C836-5B9F-43C2-3E8A-DA071927C8C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1257180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2294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278A416D-84CD-59C7-2075-4D399583696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538607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0921872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1618990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14B4350-362A-E674-1C67-93DBF59DD8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3523237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29491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981B9D4-0010-24CC-4AA5-E0082B01DF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061410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095624"/>
            <a:ext cx="7316250" cy="2779713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581320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53" b="13670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9F9A2D0F-7384-2C8F-4DF4-54E8339B2E63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3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24C13121-0328-C294-81ED-F412F1D0B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2D2B40FE-478E-6B4A-B847-138192132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14602368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8" y="979487"/>
            <a:ext cx="5853111" cy="538638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7988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7256621-2F68-700E-93BE-85FB13CF7F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5B772779-46B5-2BEE-A318-35AA49595FF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36160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11629568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8A89C289-5B7E-7C13-0105-332EB819AC2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541F81D4-81DA-4490-BE0B-70905D257A3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FD41B76B-C9DD-FD3E-F272-7D5A7521E62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0B6BFFBE-7A49-6DF3-DAA2-2FF5C3F88CF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87FFFE0B-7567-1DE7-61FE-EFCCEE4D90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22C284B-7043-2F74-D99A-D41893BA1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6C29963D-CCB2-614D-78B3-2F8B4160997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1"/>
            <a:ext cx="9267475" cy="2880320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02472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1131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80501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9863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5559262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 2"/>
          <p:cNvGrpSpPr/>
          <p:nvPr userDrawn="1"/>
        </p:nvGrpSpPr>
        <p:grpSpPr>
          <a:xfrm>
            <a:off x="3720966" y="2060203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2" name="Bildobjekt 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3" y="2675530"/>
              <a:ext cx="3319111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24585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rgbClr val="4ACD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12292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8" y="5872163"/>
            <a:ext cx="9284220" cy="492126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9" y="1963739"/>
            <a:ext cx="7313612" cy="39084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0" name="Rektangel 9"/>
          <p:cNvSpPr/>
          <p:nvPr userDrawn="1"/>
        </p:nvSpPr>
        <p:spPr>
          <a:xfrm>
            <a:off x="263352" y="260648"/>
            <a:ext cx="1977638" cy="9775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88" y="490538"/>
            <a:ext cx="1424144" cy="43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301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753491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8863D685-3D29-A778-DBA3-16A1845BD8F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8174870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357A5C33-AE27-6F71-08D1-F7646F7DF4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7C16C08F-666B-9A4B-E26A-7486E3968B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801026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E9AAF5C-B00A-6D8B-3BB4-64C080674B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0148316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957246EC-6359-BDE7-6775-38A4A5F5D9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01652006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F9BE0408-5095-0205-A3B5-F0748C6952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7159244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0A058366-F039-B7B2-FE73-938867F18A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333A30FB-9470-F99A-331A-A51CA1EC741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963738"/>
            <a:ext cx="9267475" cy="4403723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389272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0707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FFD1A1A-BD14-6185-2EE9-56B98B40DA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AE5C89B6-BCFF-DB2A-CC5B-A981B6305A9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408969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3880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EDE53800-A254-CB36-BF1A-66C3AB69AF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956A1397-C7E1-A780-92FF-F2E7266CDD2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1744131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CD236337-A767-EDE0-2E1F-F53F428FA9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4851753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9288853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FC16758-4996-87AE-5F65-7B787991C0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4962185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2957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8868252-7071-848B-A313-EA3C525586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73845705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248025"/>
            <a:ext cx="7316250" cy="2627313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25705273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63" b="14260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00774EEF-7DBD-6B2A-69CC-0D5D1ACD639A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3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17018D17-6415-922A-16EE-CDE7FCCFD5B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300D2C0B-1A2F-8F1A-BC9B-BD93EBC46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187870479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9" y="981075"/>
            <a:ext cx="5849936" cy="538321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3927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5DF912E7-8EC8-8690-1CF3-0724D89D4D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3DB39755-C910-AB65-45DA-F27F5E5B49D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76678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33383136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00E5C343-D820-F671-20BE-7E86876C80D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D8C877A7-DFE2-7199-7696-B593EB476F7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4117A749-719D-7123-5B93-46534EF28F2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8E36BC24-423A-9533-9C5C-E2D879FFFA9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83D779E6-9CFF-0A51-9E8D-9FD6769429C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6751677A-74F8-6A8D-1C3B-D80257E6FF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44867ECD-6CAB-1869-E647-03EE1A2B32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1"/>
            <a:ext cx="9267475" cy="295232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515434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0947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276241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76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35593513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 5"/>
          <p:cNvGrpSpPr/>
          <p:nvPr userDrawn="1"/>
        </p:nvGrpSpPr>
        <p:grpSpPr>
          <a:xfrm>
            <a:off x="3720966" y="2060203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4" name="Bildobjekt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4" y="2675530"/>
              <a:ext cx="3319110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994060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7488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5872162"/>
            <a:ext cx="9282633" cy="48895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1989137"/>
            <a:ext cx="7410450" cy="3883025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grpSp>
        <p:nvGrpSpPr>
          <p:cNvPr id="5" name="Grupp 4"/>
          <p:cNvGrpSpPr/>
          <p:nvPr userDrawn="1"/>
        </p:nvGrpSpPr>
        <p:grpSpPr>
          <a:xfrm>
            <a:off x="191344" y="188640"/>
            <a:ext cx="1977638" cy="977512"/>
            <a:chOff x="263352" y="260648"/>
            <a:chExt cx="1977638" cy="977512"/>
          </a:xfrm>
        </p:grpSpPr>
        <p:sp>
          <p:nvSpPr>
            <p:cNvPr id="10" name="Rektangel 9"/>
            <p:cNvSpPr/>
            <p:nvPr userDrawn="1"/>
          </p:nvSpPr>
          <p:spPr>
            <a:xfrm>
              <a:off x="263352" y="260648"/>
              <a:ext cx="1977638" cy="9775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4" name="Bildobjekt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51" y="548680"/>
              <a:ext cx="1408969" cy="4251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80700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3005276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CE6AE315-AD6D-6B13-C8A2-6B0B62B28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1B280081-3035-1F92-DAEC-551EBA66CD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52954"/>
            <a:ext cx="9267475" cy="47113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5396547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5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F0ECD71E-8CAD-E927-325C-07BC2512D2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1253697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CDE5EC6-4A85-07B5-0C86-1905563867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10554470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26EB146A-792A-FD16-0AE4-52A383232E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31518656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AEA117D5-57B1-2598-9395-08264AF09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0697249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963738"/>
            <a:ext cx="9267475" cy="4400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9631866-DBAA-BF17-38B5-6874CE7C4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1682710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77532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A8934F26-51BB-C855-1585-0F240AB308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21656562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6715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31CD23B-8091-644D-9184-E37EB5EA2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94190641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5DEEED69-8A1D-D3DD-DD09-5CB705D24C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582674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BC6495D-7E33-A243-0792-7BAE3F739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6294971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41944C-26F4-94F4-2D57-69D27A231F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37088855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0BE404C-35C9-7A78-0D73-2DD32A09AB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66722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4015647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2E3D6EE-03CF-7EED-C401-55D95E6F3D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66722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6124936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263900"/>
            <a:ext cx="7316250" cy="26114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86081025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68" b="13913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E3DB8E86-E2D9-3075-52BB-BFA7635C9ADE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2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6CC5FAC-A5FA-1BE6-D6D6-4D5CCB331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DD9A470B-1249-50F6-81AA-206F258E7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8120809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979487"/>
            <a:ext cx="5848350" cy="5381625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49702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73173A9A-CBE7-7C79-5BA9-DBDA78EF01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30D6B33A-CDCD-D54E-D185-EB4DF8EA3D3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78895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16220721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innehåll 5">
            <a:extLst>
              <a:ext uri="{FF2B5EF4-FFF2-40B4-BE49-F238E27FC236}">
                <a16:creationId xmlns:a16="http://schemas.microsoft.com/office/drawing/2014/main" id="{265ADAB8-E427-6439-CCFC-FCE70CE797B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0"/>
            <a:ext cx="9267474" cy="28803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6EB4C8A1-FD4B-BA16-B494-9FB01A4D141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963A9804-21F0-A758-DDC6-6A889B7BE12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4D10CB29-C261-102B-6644-6DE0A83CEE1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FD7F2D97-5790-5DDB-4229-9889D11824F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DD566D57-2E54-FAE5-0E96-CA6C473ED0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5E91D9D-613B-0255-3966-05FFCBA2F0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259" y="490539"/>
            <a:ext cx="11236813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8552027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8478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146097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098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18362901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 2"/>
          <p:cNvGrpSpPr/>
          <p:nvPr userDrawn="1"/>
        </p:nvGrpSpPr>
        <p:grpSpPr>
          <a:xfrm>
            <a:off x="3720966" y="2060848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2" name="Bildobjekt 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4" y="2675530"/>
              <a:ext cx="3319110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861583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7488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5875339"/>
            <a:ext cx="10728325" cy="492124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1989138"/>
            <a:ext cx="7313613" cy="38862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" y="490538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430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52180979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0140482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4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548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06354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70106384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91024" y="1628800"/>
            <a:ext cx="3414975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220877209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2" name="Rubrik 1"/>
          <p:cNvSpPr>
            <a:spLocks noGrp="1"/>
          </p:cNvSpPr>
          <p:nvPr userDrawn="1">
            <p:ph type="ctrTitle" hasCustomPrompt="1"/>
          </p:nvPr>
        </p:nvSpPr>
        <p:spPr>
          <a:xfrm>
            <a:off x="485775" y="404664"/>
            <a:ext cx="11220450" cy="706214"/>
          </a:xfrm>
        </p:spPr>
        <p:txBody>
          <a:bodyPr anchor="t">
            <a:spAutoFit/>
          </a:bodyPr>
          <a:lstStyle>
            <a:lvl1pPr algn="l">
              <a:lnSpc>
                <a:spcPct val="100000"/>
              </a:lnSpc>
              <a:defRPr sz="400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2966334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962150"/>
            <a:ext cx="9267475" cy="440213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</p:spTree>
    <p:extLst>
      <p:ext uri="{BB962C8B-B14F-4D97-AF65-F5344CB8AC3E}">
        <p14:creationId xmlns:p14="http://schemas.microsoft.com/office/powerpoint/2010/main" val="241208073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3088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3990455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0707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2081295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4020864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9250958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502593" y="490538"/>
            <a:ext cx="5838663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92105084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744233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6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98210477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114675"/>
            <a:ext cx="7316250" cy="2760663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22156293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1" b="22041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13B4ED3C-F589-FBA3-627A-EB7C3B64E912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5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56391CFA-A753-FBA4-1654-9C8E00D6B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A9D68A3-B502-DA98-6605-B3E03BFC9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51735312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979488"/>
            <a:ext cx="5856288" cy="53881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9568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lång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8029D30D-39B4-E9C9-0271-D845AFB226E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45557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med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4406F733-691C-8052-BE0B-F8123BCF08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12271365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B2AE7CF5-8FC6-61F4-2BFB-76325C576C0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8"/>
            <a:ext cx="11220450" cy="646329"/>
          </a:xfrm>
        </p:spPr>
        <p:txBody>
          <a:bodyPr anchor="t">
            <a:sp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  <a:latin typeface="+mj-lt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2FD9F48-B06D-0397-D918-E23F93C16CB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5" name="Platshållare för bild 3">
            <a:extLst>
              <a:ext uri="{FF2B5EF4-FFF2-40B4-BE49-F238E27FC236}">
                <a16:creationId xmlns:a16="http://schemas.microsoft.com/office/drawing/2014/main" id="{A22312A4-2D43-7FEC-D83A-BA513FC0DE4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6" name="Platshållare för bild 3">
            <a:extLst>
              <a:ext uri="{FF2B5EF4-FFF2-40B4-BE49-F238E27FC236}">
                <a16:creationId xmlns:a16="http://schemas.microsoft.com/office/drawing/2014/main" id="{F5858ED6-A0F2-D10C-1378-D74A6102DEC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8" name="Platshållare för bild 3">
            <a:extLst>
              <a:ext uri="{FF2B5EF4-FFF2-40B4-BE49-F238E27FC236}">
                <a16:creationId xmlns:a16="http://schemas.microsoft.com/office/drawing/2014/main" id="{3AF5F1DE-F68C-15A1-C95A-61BBC0C1477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9" name="Platshållare för innehåll 5">
            <a:extLst>
              <a:ext uri="{FF2B5EF4-FFF2-40B4-BE49-F238E27FC236}">
                <a16:creationId xmlns:a16="http://schemas.microsoft.com/office/drawing/2014/main" id="{265ADAB8-E427-6439-CCFC-FCE70CE797B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0"/>
            <a:ext cx="9267474" cy="2880320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936746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2408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697652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8225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33473228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444" y="2786803"/>
            <a:ext cx="3321577" cy="100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69710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" y="5176159"/>
            <a:ext cx="11640312" cy="84549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313" y="5980176"/>
            <a:ext cx="11612880" cy="5303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50AF6FA-7D1D-1351-A76E-43C54D28FD6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66700"/>
            <a:ext cx="11649456" cy="4853814"/>
          </a:xfrm>
          <a:custGeom>
            <a:avLst/>
            <a:gdLst>
              <a:gd name="connsiteX0" fmla="*/ 291520 w 11651080"/>
              <a:gd name="connsiteY0" fmla="*/ 0 h 4853814"/>
              <a:gd name="connsiteX1" fmla="*/ 11359560 w 11651080"/>
              <a:gd name="connsiteY1" fmla="*/ 0 h 4853814"/>
              <a:gd name="connsiteX2" fmla="*/ 11651080 w 11651080"/>
              <a:gd name="connsiteY2" fmla="*/ 291520 h 4853814"/>
              <a:gd name="connsiteX3" fmla="*/ 11651080 w 11651080"/>
              <a:gd name="connsiteY3" fmla="*/ 4562294 h 4853814"/>
              <a:gd name="connsiteX4" fmla="*/ 11359560 w 11651080"/>
              <a:gd name="connsiteY4" fmla="*/ 4853814 h 4853814"/>
              <a:gd name="connsiteX5" fmla="*/ 291520 w 11651080"/>
              <a:gd name="connsiteY5" fmla="*/ 4853814 h 4853814"/>
              <a:gd name="connsiteX6" fmla="*/ 0 w 11651080"/>
              <a:gd name="connsiteY6" fmla="*/ 4562294 h 4853814"/>
              <a:gd name="connsiteX7" fmla="*/ 0 w 11651080"/>
              <a:gd name="connsiteY7" fmla="*/ 291520 h 4853814"/>
              <a:gd name="connsiteX8" fmla="*/ 291520 w 11651080"/>
              <a:gd name="connsiteY8" fmla="*/ 0 h 485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4853814">
                <a:moveTo>
                  <a:pt x="291520" y="0"/>
                </a:moveTo>
                <a:lnTo>
                  <a:pt x="11359560" y="0"/>
                </a:lnTo>
                <a:cubicBezTo>
                  <a:pt x="11520562" y="0"/>
                  <a:pt x="11651080" y="130518"/>
                  <a:pt x="11651080" y="291520"/>
                </a:cubicBezTo>
                <a:lnTo>
                  <a:pt x="11651080" y="4562294"/>
                </a:lnTo>
                <a:cubicBezTo>
                  <a:pt x="11651080" y="4723296"/>
                  <a:pt x="11520562" y="4853814"/>
                  <a:pt x="11359560" y="4853814"/>
                </a:cubicBezTo>
                <a:lnTo>
                  <a:pt x="291520" y="4853814"/>
                </a:lnTo>
                <a:cubicBezTo>
                  <a:pt x="130518" y="4853814"/>
                  <a:pt x="0" y="4723296"/>
                  <a:pt x="0" y="4562294"/>
                </a:cubicBezTo>
                <a:lnTo>
                  <a:pt x="0" y="291520"/>
                </a:lnTo>
                <a:cubicBezTo>
                  <a:pt x="0" y="130518"/>
                  <a:pt x="130518" y="0"/>
                  <a:pt x="291520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91657"/>
            <a:ext cx="2805405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37848" y="6391657"/>
            <a:ext cx="3494314" cy="330466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  <a:effectLst/>
              </a:defRPr>
            </a:lvl1pPr>
          </a:lstStyle>
          <a:p>
            <a:fld id="{9961397C-706D-4EB8-B1E1-D1B680D284C3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391657"/>
            <a:ext cx="429207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37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B6F81-747A-40C6-B81B-62F051B20082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78557"/>
      </p:ext>
    </p:extLst>
  </p:cSld>
  <p:clrMapOvr>
    <a:masterClrMapping/>
  </p:clrMapOvr>
  <p:hf sldNum="0" hdr="0" ftr="0" dt="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0262" y="208754"/>
            <a:ext cx="4066072" cy="37259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8729" y="4846320"/>
            <a:ext cx="4066072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A934108-77F2-43A6-38EF-C1CDEDD103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6699"/>
            <a:ext cx="7238998" cy="6322891"/>
          </a:xfrm>
          <a:custGeom>
            <a:avLst/>
            <a:gdLst>
              <a:gd name="connsiteX0" fmla="*/ 291359 w 7238998"/>
              <a:gd name="connsiteY0" fmla="*/ 0 h 6322891"/>
              <a:gd name="connsiteX1" fmla="*/ 6947639 w 7238998"/>
              <a:gd name="connsiteY1" fmla="*/ 0 h 6322891"/>
              <a:gd name="connsiteX2" fmla="*/ 7238998 w 7238998"/>
              <a:gd name="connsiteY2" fmla="*/ 291359 h 6322891"/>
              <a:gd name="connsiteX3" fmla="*/ 7238998 w 7238998"/>
              <a:gd name="connsiteY3" fmla="*/ 6031532 h 6322891"/>
              <a:gd name="connsiteX4" fmla="*/ 6947639 w 7238998"/>
              <a:gd name="connsiteY4" fmla="*/ 6322891 h 6322891"/>
              <a:gd name="connsiteX5" fmla="*/ 291359 w 7238998"/>
              <a:gd name="connsiteY5" fmla="*/ 6322891 h 6322891"/>
              <a:gd name="connsiteX6" fmla="*/ 0 w 7238998"/>
              <a:gd name="connsiteY6" fmla="*/ 6031532 h 6322891"/>
              <a:gd name="connsiteX7" fmla="*/ 0 w 7238998"/>
              <a:gd name="connsiteY7" fmla="*/ 291359 h 6322891"/>
              <a:gd name="connsiteX8" fmla="*/ 291359 w 7238998"/>
              <a:gd name="connsiteY8" fmla="*/ 0 h 632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38998" h="6322891">
                <a:moveTo>
                  <a:pt x="291359" y="0"/>
                </a:moveTo>
                <a:lnTo>
                  <a:pt x="6947639" y="0"/>
                </a:lnTo>
                <a:cubicBezTo>
                  <a:pt x="7108552" y="0"/>
                  <a:pt x="7238998" y="130446"/>
                  <a:pt x="7238998" y="291359"/>
                </a:cubicBezTo>
                <a:lnTo>
                  <a:pt x="7238998" y="6031532"/>
                </a:lnTo>
                <a:cubicBezTo>
                  <a:pt x="7238998" y="6192445"/>
                  <a:pt x="7108552" y="6322891"/>
                  <a:pt x="6947639" y="6322891"/>
                </a:cubicBezTo>
                <a:lnTo>
                  <a:pt x="291359" y="6322891"/>
                </a:lnTo>
                <a:cubicBezTo>
                  <a:pt x="130446" y="6322891"/>
                  <a:pt x="0" y="6192445"/>
                  <a:pt x="0" y="6031532"/>
                </a:cubicBezTo>
                <a:lnTo>
                  <a:pt x="0" y="291359"/>
                </a:lnTo>
                <a:cubicBezTo>
                  <a:pt x="0" y="130446"/>
                  <a:pt x="130446" y="0"/>
                  <a:pt x="29135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66481" y="639165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639165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B19E114-DE0F-4D79-972B-16F4D1534B50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6388837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93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8598" y="1529542"/>
            <a:ext cx="8154804" cy="2323883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0715" y="4053504"/>
            <a:ext cx="5970570" cy="107267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4ACAC3-7932-4379-B917-F7F78C6F24BE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26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nittsrubri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29" y="3200400"/>
            <a:ext cx="9002895" cy="3582184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4" y="14121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14121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BB9144B-27A2-4831-A05B-9434A462331E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141216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7266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5" y="189689"/>
            <a:ext cx="11341905" cy="1629485"/>
          </a:xfrm>
        </p:spPr>
        <p:txBody>
          <a:bodyPr anchor="t">
            <a:normAutofit/>
          </a:bodyPr>
          <a:lstStyle>
            <a:lvl1pPr>
              <a:defRPr sz="7600" baseline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2362200"/>
            <a:ext cx="5829300" cy="3810000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sz="16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600" dirty="0"/>
            </a:lvl4pPr>
            <a:lvl5pPr>
              <a:buFont typeface="+mj-lt"/>
              <a:buAutoNum type="arabicPeriod"/>
              <a:defRPr lang="en-US" sz="16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95950-DBB3-436C-A1DD-7D3C30A336E3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3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4061862"/>
            <a:ext cx="5913120" cy="2268359"/>
          </a:xfrm>
        </p:spPr>
        <p:txBody>
          <a:bodyPr anchor="t">
            <a:normAutofit/>
          </a:bodyPr>
          <a:lstStyle>
            <a:lvl1pPr>
              <a:defRPr sz="5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88BC23C-4171-DFCF-3175-10D2602FF56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4320" y="268508"/>
            <a:ext cx="11649456" cy="3609085"/>
          </a:xfrm>
          <a:custGeom>
            <a:avLst/>
            <a:gdLst>
              <a:gd name="connsiteX0" fmla="*/ 283385 w 11658600"/>
              <a:gd name="connsiteY0" fmla="*/ 0 h 3609085"/>
              <a:gd name="connsiteX1" fmla="*/ 11375215 w 11658600"/>
              <a:gd name="connsiteY1" fmla="*/ 0 h 3609085"/>
              <a:gd name="connsiteX2" fmla="*/ 11658600 w 11658600"/>
              <a:gd name="connsiteY2" fmla="*/ 283385 h 3609085"/>
              <a:gd name="connsiteX3" fmla="*/ 11658600 w 11658600"/>
              <a:gd name="connsiteY3" fmla="*/ 3325700 h 3609085"/>
              <a:gd name="connsiteX4" fmla="*/ 11375215 w 11658600"/>
              <a:gd name="connsiteY4" fmla="*/ 3609085 h 3609085"/>
              <a:gd name="connsiteX5" fmla="*/ 283385 w 11658600"/>
              <a:gd name="connsiteY5" fmla="*/ 3609085 h 3609085"/>
              <a:gd name="connsiteX6" fmla="*/ 0 w 11658600"/>
              <a:gd name="connsiteY6" fmla="*/ 3325700 h 3609085"/>
              <a:gd name="connsiteX7" fmla="*/ 0 w 11658600"/>
              <a:gd name="connsiteY7" fmla="*/ 283385 h 3609085"/>
              <a:gd name="connsiteX8" fmla="*/ 283385 w 11658600"/>
              <a:gd name="connsiteY8" fmla="*/ 0 h 360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8600" h="3609085">
                <a:moveTo>
                  <a:pt x="283385" y="0"/>
                </a:moveTo>
                <a:lnTo>
                  <a:pt x="11375215" y="0"/>
                </a:lnTo>
                <a:cubicBezTo>
                  <a:pt x="11531724" y="0"/>
                  <a:pt x="11658600" y="126876"/>
                  <a:pt x="11658600" y="283385"/>
                </a:cubicBezTo>
                <a:lnTo>
                  <a:pt x="11658600" y="3325700"/>
                </a:lnTo>
                <a:cubicBezTo>
                  <a:pt x="11658600" y="3482209"/>
                  <a:pt x="11531724" y="3609085"/>
                  <a:pt x="11375215" y="3609085"/>
                </a:cubicBezTo>
                <a:lnTo>
                  <a:pt x="283385" y="3609085"/>
                </a:lnTo>
                <a:cubicBezTo>
                  <a:pt x="126876" y="3609085"/>
                  <a:pt x="0" y="3482209"/>
                  <a:pt x="0" y="3325700"/>
                </a:cubicBezTo>
                <a:lnTo>
                  <a:pt x="0" y="283385"/>
                </a:lnTo>
                <a:cubicBezTo>
                  <a:pt x="0" y="126876"/>
                  <a:pt x="126876" y="0"/>
                  <a:pt x="283385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15973" y="4039118"/>
            <a:ext cx="4419601" cy="2268360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400" dirty="0"/>
            </a:lvl1pPr>
            <a:lvl2pPr marL="571500" indent="-342900">
              <a:buFont typeface="+mj-lt"/>
              <a:buAutoNum type="arabicPeriod"/>
              <a:defRPr lang="en-US" sz="1400" dirty="0"/>
            </a:lvl2pPr>
            <a:lvl3pPr marL="800100" indent="-342900">
              <a:buFont typeface="+mj-lt"/>
              <a:buAutoNum type="arabicPeriod"/>
              <a:defRPr lang="en-US" sz="14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marL="228600" lvl="0" indent="-228600"/>
            <a:r>
              <a:rPr lang="sv-SE"/>
              <a:t>Klicka här för att ändra format på bakgrundstexten</a:t>
            </a:r>
          </a:p>
          <a:p>
            <a:pPr marL="228600" lvl="1" indent="-228600"/>
            <a:r>
              <a:rPr lang="sv-SE"/>
              <a:t>Nivå två</a:t>
            </a:r>
          </a:p>
          <a:p>
            <a:pPr marL="228600" lvl="2" indent="-228600"/>
            <a:r>
              <a:rPr lang="sv-SE"/>
              <a:t>Nivå tre</a:t>
            </a:r>
          </a:p>
          <a:p>
            <a:pPr marL="228600" lvl="3" indent="-228600"/>
            <a:r>
              <a:rPr lang="sv-SE"/>
              <a:t>Nivå fyra</a:t>
            </a:r>
          </a:p>
          <a:p>
            <a:pPr marL="228600" lvl="4" indent="-228600"/>
            <a:r>
              <a:rPr lang="sv-SE"/>
              <a:t>Nivå fem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7737"/>
            <a:ext cx="2703777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CDF8E-0DD2-43D3-8D07-9F3C411EACC9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29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131" y="1638299"/>
            <a:ext cx="3314700" cy="387326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01019" y="1638299"/>
            <a:ext cx="6080760" cy="387326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B97BB-FABD-465F-A92A-114DD4401A7A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60153"/>
      </p:ext>
    </p:extLst>
  </p:cSld>
  <p:clrMapOvr>
    <a:masterClrMapping/>
  </p:clrMapOvr>
  <p:hf sldNum="0" hdr="0" ftr="0" dt="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310394" cy="4058127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72674" y="266700"/>
            <a:ext cx="7688495" cy="604783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6678-B47B-4355-B5D6-D7B9669114D3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099628"/>
      </p:ext>
    </p:extLst>
  </p:cSld>
  <p:clrMapOvr>
    <a:masterClrMapping/>
  </p:clrMapOvr>
  <p:hf sldNum="0" hdr="0" ftr="0" dt="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9525" y="219456"/>
            <a:ext cx="6376547" cy="1066006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C455FC9-9346-2F53-C58C-5C64036CD9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4419600" cy="6325969"/>
          </a:xfrm>
          <a:custGeom>
            <a:avLst/>
            <a:gdLst>
              <a:gd name="connsiteX0" fmla="*/ 300746 w 4381500"/>
              <a:gd name="connsiteY0" fmla="*/ 0 h 6290961"/>
              <a:gd name="connsiteX1" fmla="*/ 4080754 w 4381500"/>
              <a:gd name="connsiteY1" fmla="*/ 0 h 6290961"/>
              <a:gd name="connsiteX2" fmla="*/ 4381500 w 4381500"/>
              <a:gd name="connsiteY2" fmla="*/ 300746 h 6290961"/>
              <a:gd name="connsiteX3" fmla="*/ 4381500 w 4381500"/>
              <a:gd name="connsiteY3" fmla="*/ 5990215 h 6290961"/>
              <a:gd name="connsiteX4" fmla="*/ 4080754 w 4381500"/>
              <a:gd name="connsiteY4" fmla="*/ 6290961 h 6290961"/>
              <a:gd name="connsiteX5" fmla="*/ 300746 w 4381500"/>
              <a:gd name="connsiteY5" fmla="*/ 6290961 h 6290961"/>
              <a:gd name="connsiteX6" fmla="*/ 0 w 4381500"/>
              <a:gd name="connsiteY6" fmla="*/ 5990215 h 6290961"/>
              <a:gd name="connsiteX7" fmla="*/ 0 w 4381500"/>
              <a:gd name="connsiteY7" fmla="*/ 300746 h 6290961"/>
              <a:gd name="connsiteX8" fmla="*/ 300746 w 4381500"/>
              <a:gd name="connsiteY8" fmla="*/ 0 h 629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1500" h="6290961">
                <a:moveTo>
                  <a:pt x="300746" y="0"/>
                </a:moveTo>
                <a:lnTo>
                  <a:pt x="4080754" y="0"/>
                </a:lnTo>
                <a:cubicBezTo>
                  <a:pt x="4246851" y="0"/>
                  <a:pt x="4381500" y="134649"/>
                  <a:pt x="4381500" y="300746"/>
                </a:cubicBezTo>
                <a:lnTo>
                  <a:pt x="4381500" y="5990215"/>
                </a:lnTo>
                <a:cubicBezTo>
                  <a:pt x="4381500" y="6156312"/>
                  <a:pt x="4246851" y="6290961"/>
                  <a:pt x="4080754" y="6290961"/>
                </a:cubicBezTo>
                <a:lnTo>
                  <a:pt x="300746" y="6290961"/>
                </a:lnTo>
                <a:cubicBezTo>
                  <a:pt x="134649" y="6290961"/>
                  <a:pt x="0" y="6156312"/>
                  <a:pt x="0" y="5990215"/>
                </a:cubicBezTo>
                <a:lnTo>
                  <a:pt x="0" y="300746"/>
                </a:lnTo>
                <a:cubicBezTo>
                  <a:pt x="0" y="134649"/>
                  <a:pt x="134649" y="0"/>
                  <a:pt x="3007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19526" y="1285462"/>
            <a:ext cx="6376546" cy="4986355"/>
          </a:xfrm>
        </p:spPr>
        <p:txBody>
          <a:bodyPr anchor="b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19526" y="6387737"/>
            <a:ext cx="2703777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C4801C4-BD33-47CA-B204-FEE9BA7A0B92}" type="datetime1">
              <a:rPr lang="en-US" smtClean="0"/>
              <a:t>10/12/2026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304926"/>
      </p:ext>
    </p:extLst>
  </p:cSld>
  <p:clrMapOvr>
    <a:masterClrMapping/>
  </p:clrMapOvr>
  <p:hf sldNum="0" hdr="0" ftr="0" dt="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702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FC55F3DB-E75F-ADDF-8222-D3F62F2CCE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4 h 6320854"/>
              <a:gd name="connsiteX10" fmla="*/ 105939 w 3675888"/>
              <a:gd name="connsiteY10" fmla="*/ 6252721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7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4"/>
                </a:lnTo>
                <a:lnTo>
                  <a:pt x="105939" y="6252721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7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88702" y="1143000"/>
            <a:ext cx="7241298" cy="5239512"/>
          </a:xfrm>
        </p:spPr>
        <p:txBody>
          <a:bodyPr anchor="b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88702" y="6382981"/>
            <a:ext cx="2703777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7BBC631-32E9-41B5-A4D6-F9BADFAA6AF1}" type="datetime1">
              <a:rPr lang="en-US" smtClean="0"/>
              <a:t>10/12/2026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721697"/>
      </p:ext>
    </p:extLst>
  </p:cSld>
  <p:clrMapOvr>
    <a:masterClrMapping/>
  </p:clrMapOvr>
  <p:hf sldNum="0" hdr="0" ftr="0" dt="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2880" y="1143000"/>
            <a:ext cx="7241298" cy="5239512"/>
          </a:xfrm>
        </p:spPr>
        <p:txBody>
          <a:bodyPr anchor="b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2981"/>
            <a:ext cx="2703777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92093" y="6387128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84DF367-E34D-4C28-A660-DCABBED01BCF}" type="datetime1">
              <a:rPr lang="en-US" smtClean="0"/>
              <a:t>10/12/2026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4177" y="6387128"/>
            <a:ext cx="457200" cy="338328"/>
          </a:xfrm>
        </p:spPr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47C8A4F-E753-8148-3650-49C421EB54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49412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3 h 6320854"/>
              <a:gd name="connsiteX10" fmla="*/ 105939 w 3675888"/>
              <a:gd name="connsiteY10" fmla="*/ 6252722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8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3"/>
                </a:lnTo>
                <a:lnTo>
                  <a:pt x="105939" y="6252722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8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2053889"/>
      </p:ext>
    </p:extLst>
  </p:cSld>
  <p:clrMapOvr>
    <a:masterClrMapping/>
  </p:clrMapOvr>
  <p:hf sldNum="0" hdr="0" ftr="0" dt="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5" y="219456"/>
            <a:ext cx="4717429" cy="1180888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5" y="1400344"/>
            <a:ext cx="4729045" cy="4871473"/>
          </a:xfrm>
        </p:spPr>
        <p:txBody>
          <a:bodyPr anchor="b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88172" y="6390795"/>
            <a:ext cx="1298784" cy="338328"/>
          </a:xfrm>
        </p:spPr>
        <p:txBody>
          <a:bodyPr/>
          <a:lstStyle/>
          <a:p>
            <a:fld id="{5489A3B8-AADB-439D-85B5-E9ACAFD37972}" type="datetime1">
              <a:rPr lang="en-US" smtClean="0"/>
              <a:t>10/12/2026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86956" y="6390795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00703" y="266700"/>
            <a:ext cx="6324469" cy="6324600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0387025"/>
      </p:ext>
    </p:extLst>
  </p:cSld>
  <p:clrMapOvr>
    <a:masterClrMapping/>
  </p:clrMapOvr>
  <p:hf sldNum="0" hdr="0" ftr="0" dt="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1" y="220869"/>
            <a:ext cx="3208020" cy="3088635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86300" y="266700"/>
            <a:ext cx="3500538" cy="63246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61087" y="220870"/>
            <a:ext cx="3200400" cy="6055554"/>
          </a:xfrm>
        </p:spPr>
        <p:txBody>
          <a:bodyPr anchor="b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28399-DE27-4A8B-8419-0512D16F4926}" type="datetime1">
              <a:rPr lang="en-US" smtClean="0"/>
              <a:t>10/12/2026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61846"/>
      </p:ext>
    </p:extLst>
  </p:cSld>
  <p:clrMapOvr>
    <a:masterClrMapping/>
  </p:clrMapOvr>
  <p:hf sldNum="0" hdr="0" ftr="0" dt="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3755" y="219456"/>
            <a:ext cx="3891435" cy="1225339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3BE62AC-2855-BB28-0282-25CA658273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0473" y="265176"/>
            <a:ext cx="6984636" cy="6327648"/>
          </a:xfrm>
          <a:custGeom>
            <a:avLst/>
            <a:gdLst>
              <a:gd name="connsiteX0" fmla="*/ 302565 w 7228936"/>
              <a:gd name="connsiteY0" fmla="*/ 0 h 6316602"/>
              <a:gd name="connsiteX1" fmla="*/ 6926371 w 7228936"/>
              <a:gd name="connsiteY1" fmla="*/ 0 h 6316602"/>
              <a:gd name="connsiteX2" fmla="*/ 7228936 w 7228936"/>
              <a:gd name="connsiteY2" fmla="*/ 302565 h 6316602"/>
              <a:gd name="connsiteX3" fmla="*/ 7228936 w 7228936"/>
              <a:gd name="connsiteY3" fmla="*/ 6014037 h 6316602"/>
              <a:gd name="connsiteX4" fmla="*/ 6926371 w 7228936"/>
              <a:gd name="connsiteY4" fmla="*/ 6316602 h 6316602"/>
              <a:gd name="connsiteX5" fmla="*/ 302565 w 7228936"/>
              <a:gd name="connsiteY5" fmla="*/ 6316602 h 6316602"/>
              <a:gd name="connsiteX6" fmla="*/ 0 w 7228936"/>
              <a:gd name="connsiteY6" fmla="*/ 6014037 h 6316602"/>
              <a:gd name="connsiteX7" fmla="*/ 0 w 7228936"/>
              <a:gd name="connsiteY7" fmla="*/ 302565 h 6316602"/>
              <a:gd name="connsiteX8" fmla="*/ 302565 w 7228936"/>
              <a:gd name="connsiteY8" fmla="*/ 0 h 631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8936" h="6316602">
                <a:moveTo>
                  <a:pt x="302565" y="0"/>
                </a:moveTo>
                <a:lnTo>
                  <a:pt x="6926371" y="0"/>
                </a:lnTo>
                <a:cubicBezTo>
                  <a:pt x="7093473" y="0"/>
                  <a:pt x="7228936" y="135463"/>
                  <a:pt x="7228936" y="302565"/>
                </a:cubicBezTo>
                <a:lnTo>
                  <a:pt x="7228936" y="6014037"/>
                </a:lnTo>
                <a:cubicBezTo>
                  <a:pt x="7228936" y="6181139"/>
                  <a:pt x="7093473" y="6316602"/>
                  <a:pt x="6926371" y="6316602"/>
                </a:cubicBezTo>
                <a:lnTo>
                  <a:pt x="302565" y="6316602"/>
                </a:lnTo>
                <a:cubicBezTo>
                  <a:pt x="135463" y="6316602"/>
                  <a:pt x="0" y="6181139"/>
                  <a:pt x="0" y="6014037"/>
                </a:cubicBezTo>
                <a:lnTo>
                  <a:pt x="0" y="302565"/>
                </a:lnTo>
                <a:cubicBezTo>
                  <a:pt x="0" y="135463"/>
                  <a:pt x="135463" y="0"/>
                  <a:pt x="30256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13753" y="1435652"/>
            <a:ext cx="3891435" cy="4833862"/>
          </a:xfrm>
        </p:spPr>
        <p:txBody>
          <a:bodyPr anchor="b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5079" y="6387128"/>
            <a:ext cx="2703777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9F43114-67DF-4FA3-9285-385EAC7FCBCA}" type="datetime1">
              <a:rPr lang="en-US" smtClean="0"/>
              <a:t>10/12/2026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45954"/>
      </p:ext>
    </p:extLst>
  </p:cSld>
  <p:clrMapOvr>
    <a:masterClrMapping/>
  </p:clrMapOvr>
  <p:hf sldNum="0" hdr="0" ftr="0" dt="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4" y="219456"/>
            <a:ext cx="3234982" cy="1577218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4" y="1796675"/>
            <a:ext cx="3234982" cy="447147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5" y="6387128"/>
            <a:ext cx="2095770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06416" y="6390795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B0B5C10-8896-4A25-9ADC-0DE16BEA40F9}" type="datetime1">
              <a:rPr lang="en-US" smtClean="0"/>
              <a:t>10/12/2026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38500" y="6390795"/>
            <a:ext cx="457200" cy="338328"/>
          </a:xfrm>
        </p:spPr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65783" y="265176"/>
            <a:ext cx="7959517" cy="6327648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627746"/>
      </p:ext>
    </p:extLst>
  </p:cSld>
  <p:clrMapOvr>
    <a:masterClrMapping/>
  </p:clrMapOvr>
  <p:hf sldNum="0" hdr="0" ftr="0" dt="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78" y="216452"/>
            <a:ext cx="3381587" cy="2213524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62400" y="177492"/>
            <a:ext cx="7962900" cy="22860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878" y="2513464"/>
            <a:ext cx="2805405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30339" y="2516244"/>
            <a:ext cx="1284010" cy="338328"/>
          </a:xfrm>
        </p:spPr>
        <p:txBody>
          <a:bodyPr/>
          <a:lstStyle/>
          <a:p>
            <a:fld id="{70D4BFA2-1BB9-40F7-B5CD-27AF3FC15B4F}" type="datetime1">
              <a:rPr lang="en-US" smtClean="0"/>
              <a:t>10/12/2026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5" y="2513464"/>
            <a:ext cx="449306" cy="338328"/>
          </a:xfrm>
        </p:spPr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56056E-3484-D9D0-95D5-818FF4C3C8D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935280"/>
            <a:ext cx="11651080" cy="3656020"/>
          </a:xfrm>
          <a:custGeom>
            <a:avLst/>
            <a:gdLst>
              <a:gd name="connsiteX0" fmla="*/ 298989 w 11651080"/>
              <a:gd name="connsiteY0" fmla="*/ 0 h 3656020"/>
              <a:gd name="connsiteX1" fmla="*/ 11352091 w 11651080"/>
              <a:gd name="connsiteY1" fmla="*/ 0 h 3656020"/>
              <a:gd name="connsiteX2" fmla="*/ 11651080 w 11651080"/>
              <a:gd name="connsiteY2" fmla="*/ 298989 h 3656020"/>
              <a:gd name="connsiteX3" fmla="*/ 11651080 w 11651080"/>
              <a:gd name="connsiteY3" fmla="*/ 3357031 h 3656020"/>
              <a:gd name="connsiteX4" fmla="*/ 11352091 w 11651080"/>
              <a:gd name="connsiteY4" fmla="*/ 3656020 h 3656020"/>
              <a:gd name="connsiteX5" fmla="*/ 298989 w 11651080"/>
              <a:gd name="connsiteY5" fmla="*/ 3656020 h 3656020"/>
              <a:gd name="connsiteX6" fmla="*/ 0 w 11651080"/>
              <a:gd name="connsiteY6" fmla="*/ 3357031 h 3656020"/>
              <a:gd name="connsiteX7" fmla="*/ 0 w 11651080"/>
              <a:gd name="connsiteY7" fmla="*/ 298989 h 3656020"/>
              <a:gd name="connsiteX8" fmla="*/ 298989 w 11651080"/>
              <a:gd name="connsiteY8" fmla="*/ 0 h 365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3656020">
                <a:moveTo>
                  <a:pt x="298989" y="0"/>
                </a:moveTo>
                <a:lnTo>
                  <a:pt x="11352091" y="0"/>
                </a:lnTo>
                <a:cubicBezTo>
                  <a:pt x="11517218" y="0"/>
                  <a:pt x="11651080" y="133862"/>
                  <a:pt x="11651080" y="298989"/>
                </a:cubicBezTo>
                <a:lnTo>
                  <a:pt x="11651080" y="3357031"/>
                </a:lnTo>
                <a:cubicBezTo>
                  <a:pt x="11651080" y="3522158"/>
                  <a:pt x="11517218" y="3656020"/>
                  <a:pt x="11352091" y="3656020"/>
                </a:cubicBezTo>
                <a:lnTo>
                  <a:pt x="298989" y="3656020"/>
                </a:lnTo>
                <a:cubicBezTo>
                  <a:pt x="133862" y="3656020"/>
                  <a:pt x="0" y="3522158"/>
                  <a:pt x="0" y="3357031"/>
                </a:cubicBezTo>
                <a:lnTo>
                  <a:pt x="0" y="298989"/>
                </a:lnTo>
                <a:cubicBezTo>
                  <a:pt x="0" y="133862"/>
                  <a:pt x="133862" y="0"/>
                  <a:pt x="29898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8953163"/>
      </p:ext>
    </p:extLst>
  </p:cSld>
  <p:clrMapOvr>
    <a:masterClrMapping/>
  </p:clrMapOvr>
  <p:hf sldNum="0" hdr="0" ftr="0" dt="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172641" cy="3145019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5997E6-BE07-E83F-D207-0CADA004E02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00500" y="265332"/>
            <a:ext cx="7924800" cy="3095837"/>
          </a:xfrm>
          <a:custGeom>
            <a:avLst/>
            <a:gdLst>
              <a:gd name="connsiteX0" fmla="*/ 282309 w 8229600"/>
              <a:gd name="connsiteY0" fmla="*/ 0 h 3095837"/>
              <a:gd name="connsiteX1" fmla="*/ 7947291 w 8229600"/>
              <a:gd name="connsiteY1" fmla="*/ 0 h 3095837"/>
              <a:gd name="connsiteX2" fmla="*/ 8229600 w 8229600"/>
              <a:gd name="connsiteY2" fmla="*/ 282309 h 3095837"/>
              <a:gd name="connsiteX3" fmla="*/ 8229600 w 8229600"/>
              <a:gd name="connsiteY3" fmla="*/ 2813528 h 3095837"/>
              <a:gd name="connsiteX4" fmla="*/ 7947291 w 8229600"/>
              <a:gd name="connsiteY4" fmla="*/ 3095837 h 3095837"/>
              <a:gd name="connsiteX5" fmla="*/ 282309 w 8229600"/>
              <a:gd name="connsiteY5" fmla="*/ 3095837 h 3095837"/>
              <a:gd name="connsiteX6" fmla="*/ 0 w 8229600"/>
              <a:gd name="connsiteY6" fmla="*/ 2813528 h 3095837"/>
              <a:gd name="connsiteX7" fmla="*/ 0 w 8229600"/>
              <a:gd name="connsiteY7" fmla="*/ 282309 h 3095837"/>
              <a:gd name="connsiteX8" fmla="*/ 282309 w 8229600"/>
              <a:gd name="connsiteY8" fmla="*/ 0 h 309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29600" h="3095837">
                <a:moveTo>
                  <a:pt x="282309" y="0"/>
                </a:moveTo>
                <a:lnTo>
                  <a:pt x="7947291" y="0"/>
                </a:lnTo>
                <a:cubicBezTo>
                  <a:pt x="8103206" y="0"/>
                  <a:pt x="8229600" y="126394"/>
                  <a:pt x="8229600" y="282309"/>
                </a:cubicBezTo>
                <a:lnTo>
                  <a:pt x="8229600" y="2813528"/>
                </a:lnTo>
                <a:cubicBezTo>
                  <a:pt x="8229600" y="2969443"/>
                  <a:pt x="8103206" y="3095837"/>
                  <a:pt x="7947291" y="3095837"/>
                </a:cubicBezTo>
                <a:lnTo>
                  <a:pt x="282309" y="3095837"/>
                </a:lnTo>
                <a:cubicBezTo>
                  <a:pt x="126394" y="3095837"/>
                  <a:pt x="0" y="2969443"/>
                  <a:pt x="0" y="2813528"/>
                </a:cubicBezTo>
                <a:lnTo>
                  <a:pt x="0" y="282309"/>
                </a:lnTo>
                <a:cubicBezTo>
                  <a:pt x="0" y="126394"/>
                  <a:pt x="126394" y="0"/>
                  <a:pt x="28230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14565" y="3543597"/>
            <a:ext cx="8010734" cy="284353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CB68-2046-4562-B6CE-CDFAB3DC51F3}" type="datetime1">
              <a:rPr lang="en-US" smtClean="0"/>
              <a:t>10/12/2026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786431"/>
      </p:ext>
    </p:extLst>
  </p:cSld>
  <p:clrMapOvr>
    <a:masterClrMapping/>
  </p:clrMapOvr>
  <p:hf sldNum="0" hdr="0" ftr="0" dt="0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5778B4-3E3F-C3EF-5322-2ECFF646D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1821" y="760151"/>
            <a:ext cx="9728359" cy="4233673"/>
          </a:xfrm>
          <a:prstGeom prst="roundRect">
            <a:avLst>
              <a:gd name="adj" fmla="val 7502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76" y="5255159"/>
            <a:ext cx="9299448" cy="1025326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2400" spc="-50" baseline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46276" y="1293091"/>
            <a:ext cx="9299448" cy="394392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26000" spc="-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B35E-97D9-4AD8-9F03-F1A28F5EDD3F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48329"/>
      </p:ext>
    </p:extLst>
  </p:cSld>
  <p:clrMapOvr>
    <a:masterClrMapping/>
  </p:clrMapOvr>
  <p:hf sldNum="0" hdr="0" ftr="0" dt="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2880" y="173736"/>
            <a:ext cx="10475499" cy="4850651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600" b="0" cap="none" spc="-50" baseline="0"/>
            </a:lvl1pPr>
            <a:lvl2pPr marL="228600" indent="0">
              <a:lnSpc>
                <a:spcPct val="90000"/>
              </a:lnSpc>
              <a:buNone/>
              <a:defRPr sz="6600" b="0" cap="none" spc="-50" baseline="0"/>
            </a:lvl2pPr>
            <a:lvl3pPr marL="457200" indent="0">
              <a:lnSpc>
                <a:spcPct val="90000"/>
              </a:lnSpc>
              <a:buNone/>
              <a:defRPr sz="6000" b="0" cap="none" spc="-50" baseline="0"/>
            </a:lvl3pPr>
            <a:lvl4pPr marL="685800" indent="0">
              <a:lnSpc>
                <a:spcPct val="90000"/>
              </a:lnSpc>
              <a:buNone/>
              <a:defRPr sz="5400" b="0" cap="none" spc="-50" baseline="0"/>
            </a:lvl4pPr>
            <a:lvl5pPr marL="914400" indent="0">
              <a:lnSpc>
                <a:spcPct val="90000"/>
              </a:lnSpc>
              <a:buNone/>
              <a:defRPr sz="4800" b="0" cap="none" spc="-50" baseline="0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C429-4D23-430E-9EDF-7373AE75BFEE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160024"/>
      </p:ext>
    </p:extLst>
  </p:cSld>
  <p:clrMapOvr>
    <a:masterClrMapping/>
  </p:clrMapOvr>
  <p:hf sldNum="0" hdr="0" ftr="0" dt="0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8784" y="5029200"/>
            <a:ext cx="9198864" cy="713232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88784" y="1115568"/>
            <a:ext cx="9198864" cy="3584448"/>
          </a:xfrm>
        </p:spPr>
        <p:txBody>
          <a:bodyPr anchor="ctr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5E6B9-2D9C-4660-92C5-78965463CC8F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8199"/>
      </p:ext>
    </p:extLst>
  </p:cSld>
  <p:clrMapOvr>
    <a:masterClrMapping/>
  </p:clrMapOvr>
  <p:hf sldNum="0" hdr="0" ftr="0" dt="0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1326704" cy="1041564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2E940BF-81C2-1FFB-391F-670B2E738E5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2880" y="1645920"/>
            <a:ext cx="5420409" cy="4741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B763AB3-1DFB-9F9F-2339-33F3C49C8C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8400" y="1645920"/>
            <a:ext cx="5261184" cy="4741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9CE9-04E1-4A30-9610-62B3B25B32C1}" type="datetime1">
              <a:rPr lang="en-US" smtClean="0"/>
              <a:t>10/12/2026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17802"/>
      </p:ext>
    </p:extLst>
  </p:cSld>
  <p:clrMapOvr>
    <a:masterClrMapping/>
  </p:clrMapOvr>
  <p:hf sldNum="0" hdr="0" ftr="0" dt="0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86" y="219456"/>
            <a:ext cx="11274552" cy="789851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185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6A39E64-722E-F001-F641-974F5225314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1631" y="1649451"/>
            <a:ext cx="5212080" cy="43434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5352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B9C0BFD-5C7B-FA0D-DCE8-95D24728FEB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5352" y="1649451"/>
            <a:ext cx="5212080" cy="43434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7DEDC-8F58-44F8-A177-8A00C8A4C6DB}" type="datetime1">
              <a:rPr lang="en-US" smtClean="0"/>
              <a:t>10/12/2026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879088"/>
      </p:ext>
    </p:extLst>
  </p:cSld>
  <p:clrMapOvr>
    <a:masterClrMapping/>
  </p:clrMapOvr>
  <p:hf sldNum="0" hdr="0" ftr="0" dt="0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95DE8-BB4A-408C-A60C-374B496D02BA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172320"/>
      </p:ext>
    </p:extLst>
  </p:cSld>
  <p:clrMapOvr>
    <a:masterClrMapping/>
  </p:clrMapOvr>
  <p:hf sldNum="0" hdr="0" ftr="0" dt="0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9DBE-31FF-4D71-B719-92EBAC3193CE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927835"/>
      </p:ext>
    </p:extLst>
  </p:cSld>
  <p:clrMapOvr>
    <a:masterClrMapping/>
  </p:clrMapOvr>
  <p:hf sldNum="0" hdr="0" ftr="0" dt="0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61" y="207228"/>
            <a:ext cx="11001943" cy="1790700"/>
          </a:xfrm>
        </p:spPr>
        <p:txBody>
          <a:bodyPr anchor="t">
            <a:noAutofit/>
          </a:bodyPr>
          <a:lstStyle>
            <a:lvl1pPr>
              <a:defRPr sz="7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2195" y="3264408"/>
            <a:ext cx="10147610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CF504-FC97-4D7A-ADA4-4D7971A47BF8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828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580" y="1089247"/>
            <a:ext cx="6360840" cy="2171716"/>
          </a:xfrm>
        </p:spPr>
        <p:txBody>
          <a:bodyPr anchor="b">
            <a:noAutofit/>
          </a:bodyPr>
          <a:lstStyle>
            <a:lvl1pPr algn="ctr">
              <a:defRPr sz="7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22864" y="3499880"/>
            <a:ext cx="5543550" cy="177165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1600" dirty="0"/>
            </a:lvl1pPr>
            <a:lvl2pPr marL="228600" indent="0" algn="ctr">
              <a:buNone/>
              <a:defRPr lang="en-US" sz="1600" dirty="0"/>
            </a:lvl2pPr>
            <a:lvl3pPr marL="457200" indent="0" algn="ctr">
              <a:buNone/>
              <a:defRPr lang="en-US" sz="1600" dirty="0"/>
            </a:lvl3pPr>
            <a:lvl4pPr marL="685800" indent="0" algn="ctr">
              <a:buNone/>
              <a:defRPr lang="en-US" sz="1600" dirty="0"/>
            </a:lvl4pPr>
            <a:lvl5pPr marL="914400" indent="0" algn="ctr">
              <a:buNone/>
              <a:defRPr lang="en-US" sz="16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D06E-1834-4525-8B00-CED1355A3638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274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örsta si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7488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5875339"/>
            <a:ext cx="10728325" cy="492124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1989138"/>
            <a:ext cx="7313613" cy="38862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" y="490538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069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704628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26" Type="http://schemas.openxmlformats.org/officeDocument/2006/relationships/slideLayout" Target="../slideLayouts/slideLayout78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slideLayout" Target="../slideLayouts/slideLayout77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Relationship Id="rId27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26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Relationship Id="rId27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slideLayout" Target="../slideLayouts/slideLayout122.xml"/><Relationship Id="rId26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07.xml"/><Relationship Id="rId21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slideLayout" Target="../slideLayouts/slideLayout121.xml"/><Relationship Id="rId25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20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24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23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14.xml"/><Relationship Id="rId19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Relationship Id="rId22" Type="http://schemas.openxmlformats.org/officeDocument/2006/relationships/slideLayout" Target="../slideLayouts/slideLayout126.xml"/><Relationship Id="rId27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18" Type="http://schemas.openxmlformats.org/officeDocument/2006/relationships/slideLayout" Target="../slideLayouts/slideLayout148.xml"/><Relationship Id="rId26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33.xml"/><Relationship Id="rId21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17" Type="http://schemas.openxmlformats.org/officeDocument/2006/relationships/slideLayout" Target="../slideLayouts/slideLayout147.xml"/><Relationship Id="rId25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32.xml"/><Relationship Id="rId16" Type="http://schemas.openxmlformats.org/officeDocument/2006/relationships/slideLayout" Target="../slideLayouts/slideLayout146.xml"/><Relationship Id="rId20" Type="http://schemas.openxmlformats.org/officeDocument/2006/relationships/slideLayout" Target="../slideLayouts/slideLayout150.xml"/><Relationship Id="rId29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24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35.xml"/><Relationship Id="rId15" Type="http://schemas.openxmlformats.org/officeDocument/2006/relationships/slideLayout" Target="../slideLayouts/slideLayout145.xml"/><Relationship Id="rId23" Type="http://schemas.openxmlformats.org/officeDocument/2006/relationships/slideLayout" Target="../slideLayouts/slideLayout153.xml"/><Relationship Id="rId28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0.xml"/><Relationship Id="rId19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Relationship Id="rId22" Type="http://schemas.openxmlformats.org/officeDocument/2006/relationships/slideLayout" Target="../slideLayouts/slideLayout152.xml"/><Relationship Id="rId27" Type="http://schemas.openxmlformats.org/officeDocument/2006/relationships/slideLayout" Target="../slideLayouts/slideLayout157.xml"/><Relationship Id="rId30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5775" y="488950"/>
            <a:ext cx="11225213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5775" y="1628801"/>
            <a:ext cx="9267475" cy="4740250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55635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927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748" r:id="rId18"/>
    <p:sldLayoutId id="2147483750" r:id="rId19"/>
    <p:sldLayoutId id="2147483902" r:id="rId20"/>
    <p:sldLayoutId id="2147483918" r:id="rId21"/>
    <p:sldLayoutId id="2147483919" r:id="rId22"/>
    <p:sldLayoutId id="2147483920" r:id="rId23"/>
    <p:sldLayoutId id="2147483921" r:id="rId24"/>
    <p:sldLayoutId id="2147483922" r:id="rId25"/>
    <p:sldLayoutId id="2147483735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48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8" userDrawn="1">
          <p15:clr>
            <a:srgbClr val="F26B43"/>
          </p15:clr>
        </p15:guide>
        <p15:guide id="4" pos="306" userDrawn="1">
          <p15:clr>
            <a:srgbClr val="F26B43"/>
          </p15:clr>
        </p15:guide>
        <p15:guide id="5" orient="horz" pos="1230" userDrawn="1">
          <p15:clr>
            <a:srgbClr val="F26B43"/>
          </p15:clr>
        </p15:guide>
        <p15:guide id="6" orient="horz" pos="4007" userDrawn="1">
          <p15:clr>
            <a:srgbClr val="F26B43"/>
          </p15:clr>
        </p15:guide>
        <p15:guide id="7" pos="7377" userDrawn="1">
          <p15:clr>
            <a:srgbClr val="F26B43"/>
          </p15:clr>
        </p15:guide>
        <p15:guide id="8" orient="horz" pos="615" userDrawn="1">
          <p15:clr>
            <a:srgbClr val="F26B43"/>
          </p15:clr>
        </p15:guide>
        <p15:guide id="9" orient="horz" pos="2160" userDrawn="1">
          <p15:clr>
            <a:srgbClr val="F26B43"/>
          </p15:clr>
        </p15:guide>
        <p15:guide id="10" orient="horz" pos="3699" userDrawn="1">
          <p15:clr>
            <a:srgbClr val="F26B43"/>
          </p15:clr>
        </p15:guide>
        <p15:guide id="11" orient="horz" pos="3084" userDrawn="1">
          <p15:clr>
            <a:srgbClr val="F26B43"/>
          </p15:clr>
        </p15:guide>
        <p15:guide id="12" orient="horz" pos="2466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56" userDrawn="1">
          <p15:clr>
            <a:srgbClr val="F26B43"/>
          </p15:clr>
        </p15:guide>
        <p15:guide id="15" pos="4916" userDrawn="1">
          <p15:clr>
            <a:srgbClr val="F26B43"/>
          </p15:clr>
        </p15:guide>
        <p15:guide id="16" pos="7062" userDrawn="1">
          <p15:clr>
            <a:srgbClr val="F26B43"/>
          </p15:clr>
        </p15:guide>
        <p15:guide id="17" pos="3988" userDrawn="1">
          <p15:clr>
            <a:srgbClr val="F26B43"/>
          </p15:clr>
        </p15:guide>
        <p15:guide id="18" pos="5216" userDrawn="1">
          <p15:clr>
            <a:srgbClr val="F26B43"/>
          </p15:clr>
        </p15:guide>
        <p15:guide id="19" pos="3680" userDrawn="1">
          <p15:clr>
            <a:srgbClr val="F26B43"/>
          </p15:clr>
        </p15:guide>
        <p15:guide id="20" pos="2768" userDrawn="1">
          <p15:clr>
            <a:srgbClr val="F26B43"/>
          </p15:clr>
        </p15:guide>
        <p15:guide id="21" orient="horz" pos="92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4188" y="488951"/>
            <a:ext cx="11228387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4189" y="1628800"/>
            <a:ext cx="9269062" cy="4740249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8802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73" r:id="rId9"/>
    <p:sldLayoutId id="2147483926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765" r:id="rId18"/>
    <p:sldLayoutId id="2147483766" r:id="rId19"/>
    <p:sldLayoutId id="2147483901" r:id="rId20"/>
    <p:sldLayoutId id="2147483913" r:id="rId21"/>
    <p:sldLayoutId id="2147483914" r:id="rId22"/>
    <p:sldLayoutId id="2147483915" r:id="rId23"/>
    <p:sldLayoutId id="2147483916" r:id="rId24"/>
    <p:sldLayoutId id="2147483917" r:id="rId25"/>
    <p:sldLayoutId id="2147483770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47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8" userDrawn="1">
          <p15:clr>
            <a:srgbClr val="F26B43"/>
          </p15:clr>
        </p15:guide>
        <p15:guide id="4" pos="305" userDrawn="1">
          <p15:clr>
            <a:srgbClr val="F26B43"/>
          </p15:clr>
        </p15:guide>
        <p15:guide id="5" orient="horz" pos="1237" userDrawn="1">
          <p15:clr>
            <a:srgbClr val="F26B43"/>
          </p15:clr>
        </p15:guide>
        <p15:guide id="6" orient="horz" pos="4010" userDrawn="1">
          <p15:clr>
            <a:srgbClr val="F26B43"/>
          </p15:clr>
        </p15:guide>
        <p15:guide id="7" pos="7378" userDrawn="1">
          <p15:clr>
            <a:srgbClr val="F26B43"/>
          </p15:clr>
        </p15:guide>
        <p15:guide id="8" orient="horz" pos="618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701" userDrawn="1">
          <p15:clr>
            <a:srgbClr val="F26B43"/>
          </p15:clr>
        </p15:guide>
        <p15:guide id="11" orient="horz" pos="3078" userDrawn="1">
          <p15:clr>
            <a:srgbClr val="F26B43"/>
          </p15:clr>
        </p15:guide>
        <p15:guide id="12" orient="horz" pos="2468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60" userDrawn="1">
          <p15:clr>
            <a:srgbClr val="F26B43"/>
          </p15:clr>
        </p15:guide>
        <p15:guide id="15" pos="4914" userDrawn="1">
          <p15:clr>
            <a:srgbClr val="F26B43"/>
          </p15:clr>
        </p15:guide>
        <p15:guide id="16" pos="7062" userDrawn="1">
          <p15:clr>
            <a:srgbClr val="F26B43"/>
          </p15:clr>
        </p15:guide>
        <p15:guide id="17" pos="2764" userDrawn="1">
          <p15:clr>
            <a:srgbClr val="F26B43"/>
          </p15:clr>
        </p15:guide>
        <p15:guide id="18" pos="3683" userDrawn="1">
          <p15:clr>
            <a:srgbClr val="F26B43"/>
          </p15:clr>
        </p15:guide>
        <p15:guide id="19" pos="3992" userDrawn="1">
          <p15:clr>
            <a:srgbClr val="F26B43"/>
          </p15:clr>
        </p15:guide>
        <p15:guide id="20" pos="5222" userDrawn="1">
          <p15:clr>
            <a:srgbClr val="F26B43"/>
          </p15:clr>
        </p15:guide>
        <p15:guide id="21" orient="horz" pos="92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4189" y="490539"/>
            <a:ext cx="11229974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7837" y="1628801"/>
            <a:ext cx="9275413" cy="4735488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00727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82" r:id="rId9"/>
    <p:sldLayoutId id="2147483925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782" r:id="rId18"/>
    <p:sldLayoutId id="2147483783" r:id="rId19"/>
    <p:sldLayoutId id="2147483900" r:id="rId20"/>
    <p:sldLayoutId id="2147483908" r:id="rId21"/>
    <p:sldLayoutId id="2147483909" r:id="rId22"/>
    <p:sldLayoutId id="2147483910" r:id="rId23"/>
    <p:sldLayoutId id="2147483911" r:id="rId24"/>
    <p:sldLayoutId id="2147483912" r:id="rId25"/>
    <p:sldLayoutId id="2147483787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47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9" userDrawn="1">
          <p15:clr>
            <a:srgbClr val="F26B43"/>
          </p15:clr>
        </p15:guide>
        <p15:guide id="4" pos="305" userDrawn="1">
          <p15:clr>
            <a:srgbClr val="F26B43"/>
          </p15:clr>
        </p15:guide>
        <p15:guide id="5" orient="horz" pos="1237" userDrawn="1">
          <p15:clr>
            <a:srgbClr val="F26B43"/>
          </p15:clr>
        </p15:guide>
        <p15:guide id="6" orient="horz" pos="4009" userDrawn="1">
          <p15:clr>
            <a:srgbClr val="F26B43"/>
          </p15:clr>
        </p15:guide>
        <p15:guide id="7" pos="7379" userDrawn="1">
          <p15:clr>
            <a:srgbClr val="F26B43"/>
          </p15:clr>
        </p15:guide>
        <p15:guide id="8" orient="horz" pos="618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699" userDrawn="1">
          <p15:clr>
            <a:srgbClr val="F26B43"/>
          </p15:clr>
        </p15:guide>
        <p15:guide id="11" orient="horz" pos="3083" userDrawn="1">
          <p15:clr>
            <a:srgbClr val="F26B43"/>
          </p15:clr>
        </p15:guide>
        <p15:guide id="12" orient="horz" pos="2468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60" userDrawn="1">
          <p15:clr>
            <a:srgbClr val="F26B43"/>
          </p15:clr>
        </p15:guide>
        <p15:guide id="15" pos="4912" userDrawn="1">
          <p15:clr>
            <a:srgbClr val="F26B43"/>
          </p15:clr>
        </p15:guide>
        <p15:guide id="16" pos="7064" userDrawn="1">
          <p15:clr>
            <a:srgbClr val="F26B43"/>
          </p15:clr>
        </p15:guide>
        <p15:guide id="17" pos="2768" userDrawn="1">
          <p15:clr>
            <a:srgbClr val="F26B43"/>
          </p15:clr>
        </p15:guide>
        <p15:guide id="18" pos="3686" userDrawn="1">
          <p15:clr>
            <a:srgbClr val="F26B43"/>
          </p15:clr>
        </p15:guide>
        <p15:guide id="19" pos="3990" userDrawn="1">
          <p15:clr>
            <a:srgbClr val="F26B43"/>
          </p15:clr>
        </p15:guide>
        <p15:guide id="20" pos="5223" userDrawn="1">
          <p15:clr>
            <a:srgbClr val="F26B43"/>
          </p15:clr>
        </p15:guide>
        <p15:guide id="21" orient="horz" pos="92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5775" y="1628800"/>
            <a:ext cx="9267475" cy="4738661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28989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91" r:id="rId9"/>
    <p:sldLayoutId id="2147483924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799" r:id="rId18"/>
    <p:sldLayoutId id="2147483800" r:id="rId19"/>
    <p:sldLayoutId id="2147483801" r:id="rId20"/>
    <p:sldLayoutId id="2147483903" r:id="rId21"/>
    <p:sldLayoutId id="2147483904" r:id="rId22"/>
    <p:sldLayoutId id="2147483905" r:id="rId23"/>
    <p:sldLayoutId id="2147483906" r:id="rId24"/>
    <p:sldLayoutId id="2147483907" r:id="rId25"/>
    <p:sldLayoutId id="2147483804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52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9" userDrawn="1">
          <p15:clr>
            <a:srgbClr val="F26B43"/>
          </p15:clr>
        </p15:guide>
        <p15:guide id="4" pos="306" userDrawn="1">
          <p15:clr>
            <a:srgbClr val="F26B43"/>
          </p15:clr>
        </p15:guide>
        <p15:guide id="5" orient="horz" pos="1237" userDrawn="1">
          <p15:clr>
            <a:srgbClr val="F26B43"/>
          </p15:clr>
        </p15:guide>
        <p15:guide id="6" orient="horz" pos="4007" userDrawn="1">
          <p15:clr>
            <a:srgbClr val="F26B43"/>
          </p15:clr>
        </p15:guide>
        <p15:guide id="7" pos="7374" userDrawn="1">
          <p15:clr>
            <a:srgbClr val="F26B43"/>
          </p15:clr>
        </p15:guide>
        <p15:guide id="8" orient="horz" pos="617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699" userDrawn="1">
          <p15:clr>
            <a:srgbClr val="F26B43"/>
          </p15:clr>
        </p15:guide>
        <p15:guide id="11" orient="horz" pos="3078" userDrawn="1">
          <p15:clr>
            <a:srgbClr val="F26B43"/>
          </p15:clr>
        </p15:guide>
        <p15:guide id="12" orient="horz" pos="2468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57" userDrawn="1">
          <p15:clr>
            <a:srgbClr val="F26B43"/>
          </p15:clr>
        </p15:guide>
        <p15:guide id="15" pos="4914" userDrawn="1">
          <p15:clr>
            <a:srgbClr val="F26B43"/>
          </p15:clr>
        </p15:guide>
        <p15:guide id="16" pos="7064" userDrawn="1">
          <p15:clr>
            <a:srgbClr val="F26B43"/>
          </p15:clr>
        </p15:guide>
        <p15:guide id="17" pos="2766" userDrawn="1">
          <p15:clr>
            <a:srgbClr val="F26B43"/>
          </p15:clr>
        </p15:guide>
        <p15:guide id="18" pos="3681" userDrawn="1">
          <p15:clr>
            <a:srgbClr val="F26B43"/>
          </p15:clr>
        </p15:guide>
        <p15:guide id="19" pos="3990" userDrawn="1">
          <p15:clr>
            <a:srgbClr val="F26B43"/>
          </p15:clr>
        </p15:guide>
        <p15:guide id="20" pos="5224" userDrawn="1">
          <p15:clr>
            <a:srgbClr val="F26B43"/>
          </p15:clr>
        </p15:guide>
        <p15:guide id="21" orient="horz" pos="93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5775" y="1628800"/>
            <a:ext cx="9267475" cy="47386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4142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29" r:id="rId2"/>
    <p:sldLayoutId id="2147483808" r:id="rId3"/>
    <p:sldLayoutId id="2147483809" r:id="rId4"/>
    <p:sldLayoutId id="2147483810" r:id="rId5"/>
    <p:sldLayoutId id="2147483830" r:id="rId6"/>
    <p:sldLayoutId id="2147483824" r:id="rId7"/>
    <p:sldLayoutId id="2147483822" r:id="rId8"/>
    <p:sldLayoutId id="2147483826" r:id="rId9"/>
    <p:sldLayoutId id="2147483923" r:id="rId10"/>
    <p:sldLayoutId id="2147483833" r:id="rId11"/>
    <p:sldLayoutId id="2147483813" r:id="rId12"/>
    <p:sldLayoutId id="2147483811" r:id="rId13"/>
    <p:sldLayoutId id="2147483814" r:id="rId14"/>
    <p:sldLayoutId id="2147483812" r:id="rId15"/>
    <p:sldLayoutId id="2147483827" r:id="rId16"/>
    <p:sldLayoutId id="2147483828" r:id="rId17"/>
    <p:sldLayoutId id="2147483816" r:id="rId18"/>
    <p:sldLayoutId id="2147483817" r:id="rId19"/>
    <p:sldLayoutId id="2147483818" r:id="rId20"/>
    <p:sldLayoutId id="2147483832" r:id="rId21"/>
    <p:sldLayoutId id="2147483823" r:id="rId22"/>
    <p:sldLayoutId id="2147483820" r:id="rId23"/>
    <p:sldLayoutId id="2147483807" r:id="rId24"/>
    <p:sldLayoutId id="2147483835" r:id="rId25"/>
    <p:sldLayoutId id="2147483821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53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9" userDrawn="1">
          <p15:clr>
            <a:srgbClr val="F26B43"/>
          </p15:clr>
        </p15:guide>
        <p15:guide id="4" pos="306" userDrawn="1">
          <p15:clr>
            <a:srgbClr val="F26B43"/>
          </p15:clr>
        </p15:guide>
        <p15:guide id="5" orient="horz" pos="1236" userDrawn="1">
          <p15:clr>
            <a:srgbClr val="F26B43"/>
          </p15:clr>
        </p15:guide>
        <p15:guide id="6" orient="horz" pos="4009" userDrawn="1">
          <p15:clr>
            <a:srgbClr val="F26B43"/>
          </p15:clr>
        </p15:guide>
        <p15:guide id="7" pos="7374" userDrawn="1">
          <p15:clr>
            <a:srgbClr val="F26B43"/>
          </p15:clr>
        </p15:guide>
        <p15:guide id="8" orient="horz" pos="617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701" userDrawn="1">
          <p15:clr>
            <a:srgbClr val="F26B43"/>
          </p15:clr>
        </p15:guide>
        <p15:guide id="11" orient="horz" pos="3086" userDrawn="1">
          <p15:clr>
            <a:srgbClr val="F26B43"/>
          </p15:clr>
        </p15:guide>
        <p15:guide id="12" orient="horz" pos="2470" userDrawn="1">
          <p15:clr>
            <a:srgbClr val="F26B43"/>
          </p15:clr>
        </p15:guide>
        <p15:guide id="13" pos="614" userDrawn="1">
          <p15:clr>
            <a:srgbClr val="F26B43"/>
          </p15:clr>
        </p15:guide>
        <p15:guide id="14" pos="3684" userDrawn="1">
          <p15:clr>
            <a:srgbClr val="F26B43"/>
          </p15:clr>
        </p15:guide>
        <p15:guide id="15" pos="3995" userDrawn="1">
          <p15:clr>
            <a:srgbClr val="F26B43"/>
          </p15:clr>
        </p15:guide>
        <p15:guide id="16" pos="7064" userDrawn="1">
          <p15:clr>
            <a:srgbClr val="F26B43"/>
          </p15:clr>
        </p15:guide>
        <p15:guide id="17" pos="2457" userDrawn="1">
          <p15:clr>
            <a:srgbClr val="F26B43"/>
          </p15:clr>
        </p15:guide>
        <p15:guide id="18" pos="5222" userDrawn="1">
          <p15:clr>
            <a:srgbClr val="F26B43"/>
          </p15:clr>
        </p15:guide>
        <p15:guide id="19" pos="4913" userDrawn="1">
          <p15:clr>
            <a:srgbClr val="F26B43"/>
          </p15:clr>
        </p15:guide>
        <p15:guide id="20" pos="2766" userDrawn="1">
          <p15:clr>
            <a:srgbClr val="F26B43"/>
          </p15:clr>
        </p15:guide>
        <p15:guide id="21" orient="horz" pos="925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0835640" cy="9692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" y="1183206"/>
            <a:ext cx="10835640" cy="5088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704" y="6387128"/>
            <a:ext cx="270377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77500" y="6387128"/>
            <a:ext cx="10320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0C9DF407-AAD9-4F9F-B512-267BEB339CF5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9584" y="6387128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6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  <p:sldLayoutId id="2147483944" r:id="rId13"/>
    <p:sldLayoutId id="2147483945" r:id="rId14"/>
    <p:sldLayoutId id="2147483946" r:id="rId15"/>
    <p:sldLayoutId id="2147483947" r:id="rId16"/>
    <p:sldLayoutId id="2147483948" r:id="rId17"/>
    <p:sldLayoutId id="2147483949" r:id="rId18"/>
    <p:sldLayoutId id="2147483950" r:id="rId19"/>
    <p:sldLayoutId id="2147483951" r:id="rId20"/>
    <p:sldLayoutId id="2147483952" r:id="rId21"/>
    <p:sldLayoutId id="2147483953" r:id="rId22"/>
    <p:sldLayoutId id="2147483954" r:id="rId23"/>
    <p:sldLayoutId id="2147483955" r:id="rId24"/>
    <p:sldLayoutId id="2147483956" r:id="rId25"/>
    <p:sldLayoutId id="2147483957" r:id="rId26"/>
    <p:sldLayoutId id="2147483958" r:id="rId27"/>
    <p:sldLayoutId id="2147483959" r:id="rId28"/>
    <p:sldLayoutId id="2147483960" r:id="rId29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68">
          <p15:clr>
            <a:srgbClr val="F26B43"/>
          </p15:clr>
        </p15:guide>
        <p15:guide id="4" orient="horz" pos="168">
          <p15:clr>
            <a:srgbClr val="F26B43"/>
          </p15:clr>
        </p15:guide>
        <p15:guide id="5" pos="7512">
          <p15:clr>
            <a:srgbClr val="F26B43"/>
          </p15:clr>
        </p15:guide>
        <p15:guide id="6" orient="horz" pos="4152">
          <p15:clr>
            <a:srgbClr val="F26B43"/>
          </p15:clr>
        </p15:guide>
        <p15:guide id="12" pos="4728">
          <p15:clr>
            <a:srgbClr val="F26B43"/>
          </p15:clr>
        </p15:guide>
        <p15:guide id="13" pos="5328">
          <p15:clr>
            <a:srgbClr val="F26B43"/>
          </p15:clr>
        </p15:guide>
        <p15:guide id="26" pos="2952">
          <p15:clr>
            <a:srgbClr val="F26B43"/>
          </p15:clr>
        </p15:guide>
        <p15:guide id="27" pos="3096">
          <p15:clr>
            <a:srgbClr val="F26B43"/>
          </p15:clr>
        </p15:guide>
        <p15:guide id="29" pos="4128">
          <p15:clr>
            <a:srgbClr val="F26B43"/>
          </p15:clr>
        </p15:guide>
        <p15:guide id="30" pos="1392">
          <p15:clr>
            <a:srgbClr val="F26B43"/>
          </p15:clr>
        </p15:guide>
        <p15:guide id="31" pos="864">
          <p15:clr>
            <a:srgbClr val="F26B43"/>
          </p15:clr>
        </p15:guide>
        <p15:guide id="32" orient="horz" pos="1853" userDrawn="1">
          <p15:clr>
            <a:srgbClr val="F26B43"/>
          </p15:clr>
        </p15:guide>
        <p15:guide id="33" orient="horz" pos="309" userDrawn="1">
          <p15:clr>
            <a:srgbClr val="F26B43"/>
          </p15:clr>
        </p15:guide>
        <p15:guide id="34" pos="306" userDrawn="1">
          <p15:clr>
            <a:srgbClr val="F26B43"/>
          </p15:clr>
        </p15:guide>
        <p15:guide id="35" orient="horz" pos="1236" userDrawn="1">
          <p15:clr>
            <a:srgbClr val="F26B43"/>
          </p15:clr>
        </p15:guide>
        <p15:guide id="36" orient="horz" pos="4009" userDrawn="1">
          <p15:clr>
            <a:srgbClr val="F26B43"/>
          </p15:clr>
        </p15:guide>
        <p15:guide id="37" pos="7374" userDrawn="1">
          <p15:clr>
            <a:srgbClr val="F26B43"/>
          </p15:clr>
        </p15:guide>
        <p15:guide id="38" orient="horz" pos="617" userDrawn="1">
          <p15:clr>
            <a:srgbClr val="F26B43"/>
          </p15:clr>
        </p15:guide>
        <p15:guide id="39" orient="horz" pos="3701" userDrawn="1">
          <p15:clr>
            <a:srgbClr val="F26B43"/>
          </p15:clr>
        </p15:guide>
        <p15:guide id="40" orient="horz" pos="3086" userDrawn="1">
          <p15:clr>
            <a:srgbClr val="F26B43"/>
          </p15:clr>
        </p15:guide>
        <p15:guide id="41" orient="horz" pos="2470" userDrawn="1">
          <p15:clr>
            <a:srgbClr val="F26B43"/>
          </p15:clr>
        </p15:guide>
        <p15:guide id="42" pos="614" userDrawn="1">
          <p15:clr>
            <a:srgbClr val="F26B43"/>
          </p15:clr>
        </p15:guide>
        <p15:guide id="43" pos="3684" userDrawn="1">
          <p15:clr>
            <a:srgbClr val="F26B43"/>
          </p15:clr>
        </p15:guide>
        <p15:guide id="44" pos="3995" userDrawn="1">
          <p15:clr>
            <a:srgbClr val="F26B43"/>
          </p15:clr>
        </p15:guide>
        <p15:guide id="45" pos="7064" userDrawn="1">
          <p15:clr>
            <a:srgbClr val="F26B43"/>
          </p15:clr>
        </p15:guide>
        <p15:guide id="46" pos="2457" userDrawn="1">
          <p15:clr>
            <a:srgbClr val="F26B43"/>
          </p15:clr>
        </p15:guide>
        <p15:guide id="47" pos="5222" userDrawn="1">
          <p15:clr>
            <a:srgbClr val="F26B43"/>
          </p15:clr>
        </p15:guide>
        <p15:guide id="48" pos="4913" userDrawn="1">
          <p15:clr>
            <a:srgbClr val="F26B43"/>
          </p15:clr>
        </p15:guide>
        <p15:guide id="49" pos="2766" userDrawn="1">
          <p15:clr>
            <a:srgbClr val="F26B43"/>
          </p15:clr>
        </p15:guide>
        <p15:guide id="50" orient="horz" pos="9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google.se/url?sa=i&amp;rct=j&amp;q=&amp;esrc=s&amp;source=images&amp;cd=&amp;cad=rja&amp;uact=8&amp;ved=0CAcQjRw&amp;url=http://allers.se/tvatta-handerna/&amp;ei=Ka6bVdGJC8P_ygPl_a2wCg&amp;bvm=bv.96952980,d.bGQ&amp;psig=AFQjCNENL69I4w6HZU5YoP7Z9_sdE9luvg&amp;ust=1436352421470201" TargetMode="External"/><Relationship Id="rId1" Type="http://schemas.openxmlformats.org/officeDocument/2006/relationships/slideLayout" Target="../slideLayouts/slideLayout159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9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59.xml"/><Relationship Id="rId4" Type="http://schemas.openxmlformats.org/officeDocument/2006/relationships/image" Target="../media/image28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7867D255-92D0-9DB3-C99D-2B1A7D1BB7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2276872"/>
            <a:ext cx="7344816" cy="3672408"/>
          </a:xfrm>
        </p:spPr>
        <p:txBody>
          <a:bodyPr>
            <a:normAutofit fontScale="90000"/>
          </a:bodyPr>
          <a:lstStyle/>
          <a:p>
            <a:br>
              <a:rPr lang="sv-SE" sz="6000" dirty="0"/>
            </a:br>
            <a:br>
              <a:rPr lang="sv-SE" sz="6000" dirty="0"/>
            </a:br>
            <a:r>
              <a:rPr lang="sv-SE" sz="6700" dirty="0"/>
              <a:t>Handhygien</a:t>
            </a:r>
            <a:br>
              <a:rPr lang="sv-SE" sz="6000" dirty="0"/>
            </a:br>
            <a:br>
              <a:rPr lang="sv-SE" sz="6000" dirty="0"/>
            </a:br>
            <a:r>
              <a:rPr lang="sv-SE" sz="3600" dirty="0"/>
              <a:t>Smittskyddsenheten</a:t>
            </a:r>
            <a:br>
              <a:rPr lang="sv-SE" sz="6000" dirty="0"/>
            </a:b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1252018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6C106EA5-C527-8C89-FCBA-6C51C4E95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7808" y="764704"/>
            <a:ext cx="7315200" cy="559958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sv-SE" sz="4000" b="1" dirty="0"/>
              <a:t>Händerna är våra största smittspridare!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Tvål och vatten: </a:t>
            </a:r>
          </a:p>
          <a:p>
            <a:pPr marL="0" indent="0">
              <a:buNone/>
            </a:pPr>
            <a:endParaRPr lang="sv-SE" b="1" dirty="0"/>
          </a:p>
          <a:p>
            <a:r>
              <a:rPr lang="sv-SE" dirty="0"/>
              <a:t>Är tillräckligt i de flesta situationer utanför sjukvården. </a:t>
            </a:r>
          </a:p>
          <a:p>
            <a:r>
              <a:rPr lang="sv-SE" dirty="0"/>
              <a:t>Är ett effektivt sätt att få händerna rena från smuts,   fett och smittämnen. Använd flytande tvål, löddra in händerna ordentligt, skölj med rinnande vatten och torka torrt med pappershandduk.</a:t>
            </a:r>
          </a:p>
          <a:p>
            <a:r>
              <a:rPr lang="sv-SE" dirty="0"/>
              <a:t>Det räcker inte att skölja av händerna med vatten. Då    försvinner enbart lös smuts.</a:t>
            </a:r>
          </a:p>
          <a:p>
            <a:r>
              <a:rPr lang="sv-SE" dirty="0"/>
              <a:t>Handsprit kan ersätta tvål och vatten när vatten inte finns att tillgå, till exempel vid utevistelse.</a:t>
            </a:r>
          </a:p>
          <a:p>
            <a:endParaRPr lang="sv-SE" dirty="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511C3190-B2D5-A3F2-4DCC-1CF86FEB30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2847" y="692696"/>
            <a:ext cx="3312367" cy="2176662"/>
          </a:xfrm>
        </p:spPr>
        <p:txBody>
          <a:bodyPr/>
          <a:lstStyle/>
          <a:p>
            <a:r>
              <a:rPr lang="sv-SE" dirty="0"/>
              <a:t>  Varför handhygien?</a:t>
            </a:r>
          </a:p>
        </p:txBody>
      </p:sp>
      <p:pic>
        <p:nvPicPr>
          <p:cNvPr id="3" name="Picture 11" descr="C:\Users\am07263\AppData\Local\Microsoft\Windows\Temporary Internet Files\Content.IE5\50OXCMPM\250px-Cuci_tangan_pakai_sabun[1].jpg">
            <a:extLst>
              <a:ext uri="{FF2B5EF4-FFF2-40B4-BE49-F238E27FC236}">
                <a16:creationId xmlns:a16="http://schemas.microsoft.com/office/drawing/2014/main" id="{B89562D7-0149-15F2-547E-72D8062A5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47" y="2780928"/>
            <a:ext cx="3132543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245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357BEC2-48EC-80E3-763F-65E1590EE5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923302"/>
            <a:ext cx="2945929" cy="246368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sv-SE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Handtvätt med tvål och vatten</a:t>
            </a:r>
          </a:p>
          <a:p>
            <a:endParaRPr lang="sv-SE" dirty="0"/>
          </a:p>
        </p:txBody>
      </p:sp>
      <p:pic>
        <p:nvPicPr>
          <p:cNvPr id="6" name="Picture 4" descr="http://allers.se/files/2014/10/Tvatta-handerna-430x287.jpg">
            <a:hlinkClick r:id="rId2"/>
            <a:extLst>
              <a:ext uri="{FF2B5EF4-FFF2-40B4-BE49-F238E27FC236}">
                <a16:creationId xmlns:a16="http://schemas.microsoft.com/office/drawing/2014/main" id="{E0A43F1E-1AA5-A6E4-0CA3-2B9CD6743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9"/>
          <a:stretch>
            <a:fillRect/>
          </a:stretch>
        </p:blipFill>
        <p:spPr bwMode="auto">
          <a:xfrm>
            <a:off x="4799856" y="965315"/>
            <a:ext cx="3779493" cy="244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latshållare för bild 2">
            <a:extLst>
              <a:ext uri="{FF2B5EF4-FFF2-40B4-BE49-F238E27FC236}">
                <a16:creationId xmlns:a16="http://schemas.microsoft.com/office/drawing/2014/main" id="{CA39AC6B-47D0-5506-DA06-2EAC9CD1E7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60" r="960"/>
          <a:stretch>
            <a:fillRect/>
          </a:stretch>
        </p:blipFill>
        <p:spPr>
          <a:xfrm>
            <a:off x="6960096" y="3715688"/>
            <a:ext cx="4032448" cy="244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306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FE36C113-5ABF-2FA0-BBA2-58B42B81B272}"/>
              </a:ext>
            </a:extLst>
          </p:cNvPr>
          <p:cNvSpPr txBox="1"/>
          <p:nvPr/>
        </p:nvSpPr>
        <p:spPr>
          <a:xfrm>
            <a:off x="4439816" y="836712"/>
            <a:ext cx="5976664" cy="5879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För att underlätta följsamhet: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 till att tvål, engångshanddukar och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handskar finns nära till hands där de ska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användas annars är det lätt att hoppa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över vissa moment.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Sätt gärna upp tvål, handdesinfektion,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r>
              <a:rPr kumimoji="0" lang="sv-S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ytdesinfektion</a:t>
            </a: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och handskar på väggen.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400" dirty="0">
                <a:solidFill>
                  <a:prstClr val="black"/>
                </a:solidFill>
                <a:latin typeface="Arial"/>
              </a:rPr>
              <a:t>Bakterier trivs och fordras under långa naglar och smycken. </a:t>
            </a: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sz="2400" dirty="0">
                <a:solidFill>
                  <a:prstClr val="black"/>
                </a:solidFill>
                <a:latin typeface="Arial"/>
              </a:rPr>
              <a:t>   </a:t>
            </a: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05565D8-9517-6054-44DD-758983D4C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042" y="1371201"/>
            <a:ext cx="3317521" cy="2057799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31D1BFB9-0134-3A29-6111-E264899048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200" y="3933056"/>
            <a:ext cx="3290673" cy="20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5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8BE5D158-3F4F-4E0B-7D44-2F08415C46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sz="2400" b="1" dirty="0"/>
              <a:t>När ska man tvätta händerna?</a:t>
            </a:r>
          </a:p>
          <a:p>
            <a:pPr marL="0" indent="0">
              <a:buNone/>
            </a:pPr>
            <a:endParaRPr lang="sv-SE" sz="2000" b="1" dirty="0"/>
          </a:p>
          <a:p>
            <a:pPr marL="0" indent="0">
              <a:buNone/>
            </a:pPr>
            <a:r>
              <a:rPr lang="sv-SE" sz="2000" b="1" dirty="0"/>
              <a:t>Efter:</a:t>
            </a:r>
          </a:p>
          <a:p>
            <a:r>
              <a:rPr lang="sv-SE" sz="2000" b="1" dirty="0"/>
              <a:t>Toalettbesök, blöjbyte</a:t>
            </a:r>
          </a:p>
          <a:p>
            <a:r>
              <a:rPr lang="sv-SE" sz="2000" b="1" dirty="0"/>
              <a:t>Att ha snutit sig själv eller annan</a:t>
            </a:r>
          </a:p>
          <a:p>
            <a:r>
              <a:rPr lang="sv-SE" sz="2000" b="1" dirty="0"/>
              <a:t>Hantering av smutstvätt</a:t>
            </a:r>
          </a:p>
          <a:p>
            <a:r>
              <a:rPr lang="sv-SE" sz="2000" b="1" dirty="0"/>
              <a:t>Utevistelse</a:t>
            </a:r>
          </a:p>
          <a:p>
            <a:pPr marL="0" indent="0">
              <a:buNone/>
            </a:pPr>
            <a:r>
              <a:rPr lang="sv-SE" sz="2000" b="1" dirty="0"/>
              <a:t>Före:</a:t>
            </a:r>
          </a:p>
          <a:p>
            <a:r>
              <a:rPr lang="sv-SE" sz="2000" b="1" dirty="0"/>
              <a:t>Livsmedelshantering, dukning</a:t>
            </a:r>
          </a:p>
          <a:p>
            <a:r>
              <a:rPr lang="sv-SE" sz="2000" b="1" dirty="0"/>
              <a:t>Måltider, mellanmål och fruktstund</a:t>
            </a:r>
          </a:p>
          <a:p>
            <a:r>
              <a:rPr lang="sv-SE" sz="2000" b="1" dirty="0"/>
              <a:t>Hantering av ren tvätt</a:t>
            </a:r>
          </a:p>
          <a:p>
            <a:pPr marL="0" indent="0">
              <a:buNone/>
            </a:pPr>
            <a:r>
              <a:rPr lang="sv-SE" sz="2000" b="1" dirty="0"/>
              <a:t>Vid:</a:t>
            </a:r>
          </a:p>
          <a:p>
            <a:r>
              <a:rPr lang="sv-SE" sz="2000" b="1" dirty="0"/>
              <a:t>Ankomst till förskolan</a:t>
            </a:r>
          </a:p>
          <a:p>
            <a:r>
              <a:rPr lang="sv-SE" sz="2000" b="1" dirty="0"/>
              <a:t>Hemkomst</a:t>
            </a:r>
          </a:p>
        </p:txBody>
      </p:sp>
      <p:pic>
        <p:nvPicPr>
          <p:cNvPr id="4" name="Picture 2" descr="\\P100V021\Apps\Media Content\FILES\PFILES\MSOFFICE\MEDIA\CNTCD1\ClipArt8\j0344833.wmf">
            <a:extLst>
              <a:ext uri="{FF2B5EF4-FFF2-40B4-BE49-F238E27FC236}">
                <a16:creationId xmlns:a16="http://schemas.microsoft.com/office/drawing/2014/main" id="{4D6916AC-AC48-1DD8-8CFB-0E06012EE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148" y="1196752"/>
            <a:ext cx="1499612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Program Files (x86)\Microsoft Office\MEDIA\CAGCAT10\j0199283.wmf">
            <a:extLst>
              <a:ext uri="{FF2B5EF4-FFF2-40B4-BE49-F238E27FC236}">
                <a16:creationId xmlns:a16="http://schemas.microsoft.com/office/drawing/2014/main" id="{4B53682C-78EB-586A-2BBD-D0AD30C5B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60" y="3211217"/>
            <a:ext cx="1422800" cy="127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\\P100V021\Apps\Media Content\FILES\PFILES\MSOFFICE\MEDIA\CNTCD1\ClipArt2\j0229877.wmf">
            <a:extLst>
              <a:ext uri="{FF2B5EF4-FFF2-40B4-BE49-F238E27FC236}">
                <a16:creationId xmlns:a16="http://schemas.microsoft.com/office/drawing/2014/main" id="{B5005DF0-9F52-5B26-1F1F-B3779754E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4" y="4653136"/>
            <a:ext cx="1224136" cy="1443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460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A215CA97-9736-E56C-DD38-4618797F51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0367" y="764704"/>
            <a:ext cx="7315200" cy="56880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800" b="1" dirty="0"/>
              <a:t>  Handskar</a:t>
            </a:r>
          </a:p>
          <a:p>
            <a:pPr marL="0" indent="0">
              <a:buNone/>
            </a:pPr>
            <a:endParaRPr lang="sv-SE" sz="2400" b="1" dirty="0"/>
          </a:p>
          <a:p>
            <a:r>
              <a:rPr lang="sv-SE" sz="2400" b="1" dirty="0"/>
              <a:t>Handskar används vid kontakt med kroppsvätskor, exempelvis urin, avföring, blod och kräkning.</a:t>
            </a:r>
          </a:p>
          <a:p>
            <a:endParaRPr lang="sv-SE" sz="2400" b="1" dirty="0"/>
          </a:p>
          <a:p>
            <a:r>
              <a:rPr lang="sv-SE" sz="2400" b="1" dirty="0"/>
              <a:t>Tänk på att tvätta/sprita händerna efter användning av handskar, samt att byta handskar mellan varje barn. 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4078A960-8584-4882-FB40-8D4B72E35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1988840"/>
            <a:ext cx="3092728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56069"/>
      </p:ext>
    </p:extLst>
  </p:cSld>
  <p:clrMapOvr>
    <a:masterClrMapping/>
  </p:clrMapOvr>
</p:sld>
</file>

<file path=ppt/theme/theme1.xml><?xml version="1.0" encoding="utf-8"?>
<a:theme xmlns:a="http://schemas.openxmlformats.org/drawingml/2006/main" name="Region Gävleborg - Turkos">
  <a:themeElements>
    <a:clrScheme name="Anpassat 5">
      <a:dk1>
        <a:sysClr val="windowText" lastClr="000000"/>
      </a:dk1>
      <a:lt1>
        <a:sysClr val="window" lastClr="FFFFFF"/>
      </a:lt1>
      <a:dk2>
        <a:srgbClr val="212426"/>
      </a:dk2>
      <a:lt2>
        <a:srgbClr val="CCF0F2"/>
      </a:lt2>
      <a:accent1>
        <a:srgbClr val="007579"/>
      </a:accent1>
      <a:accent2>
        <a:srgbClr val="9EE1E4"/>
      </a:accent2>
      <a:accent3>
        <a:srgbClr val="005B67"/>
      </a:accent3>
      <a:accent4>
        <a:srgbClr val="66D5DD"/>
      </a:accent4>
      <a:accent5>
        <a:srgbClr val="EBE9E5"/>
      </a:accent5>
      <a:accent6>
        <a:srgbClr val="EF8381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0E9F0366-21EE-41D0-92A0-5E00C7AAFED8}"/>
    </a:ext>
  </a:extLst>
</a:theme>
</file>

<file path=ppt/theme/theme2.xml><?xml version="1.0" encoding="utf-8"?>
<a:theme xmlns:a="http://schemas.openxmlformats.org/drawingml/2006/main" name="Region Gävleborg - Blå">
  <a:themeElements>
    <a:clrScheme name="Anpassat 6">
      <a:dk1>
        <a:sysClr val="windowText" lastClr="000000"/>
      </a:dk1>
      <a:lt1>
        <a:sysClr val="window" lastClr="FFFFFF"/>
      </a:lt1>
      <a:dk2>
        <a:srgbClr val="212426"/>
      </a:dk2>
      <a:lt2>
        <a:srgbClr val="CFE4FE"/>
      </a:lt2>
      <a:accent1>
        <a:srgbClr val="61A5EE"/>
      </a:accent1>
      <a:accent2>
        <a:srgbClr val="013C55"/>
      </a:accent2>
      <a:accent3>
        <a:srgbClr val="A8D1FD"/>
      </a:accent3>
      <a:accent4>
        <a:srgbClr val="1065B7"/>
      </a:accent4>
      <a:accent5>
        <a:srgbClr val="EBE9E5"/>
      </a:accent5>
      <a:accent6>
        <a:srgbClr val="01755B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A4D43F25-4F86-4DBC-BC5E-57A0CA7DA59B}"/>
    </a:ext>
  </a:extLst>
</a:theme>
</file>

<file path=ppt/theme/theme3.xml><?xml version="1.0" encoding="utf-8"?>
<a:theme xmlns:a="http://schemas.openxmlformats.org/drawingml/2006/main" name="Region Gävleborg - Grön">
  <a:themeElements>
    <a:clrScheme name="Anpassat 7">
      <a:dk1>
        <a:sysClr val="windowText" lastClr="000000"/>
      </a:dk1>
      <a:lt1>
        <a:sysClr val="window" lastClr="FFFFFF"/>
      </a:lt1>
      <a:dk2>
        <a:srgbClr val="212426"/>
      </a:dk2>
      <a:lt2>
        <a:srgbClr val="D4EEE2"/>
      </a:lt2>
      <a:accent1>
        <a:srgbClr val="4ACD8C"/>
      </a:accent1>
      <a:accent2>
        <a:srgbClr val="005242"/>
      </a:accent2>
      <a:accent3>
        <a:srgbClr val="A9DDC6"/>
      </a:accent3>
      <a:accent4>
        <a:srgbClr val="01755B"/>
      </a:accent4>
      <a:accent5>
        <a:srgbClr val="EBE9E5"/>
      </a:accent5>
      <a:accent6>
        <a:srgbClr val="61A5EE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659B742B-0B33-4B7D-BDDE-90D86B21C596}"/>
    </a:ext>
  </a:extLst>
</a:theme>
</file>

<file path=ppt/theme/theme4.xml><?xml version="1.0" encoding="utf-8"?>
<a:theme xmlns:a="http://schemas.openxmlformats.org/drawingml/2006/main" name="Region Gävleborg - Rödrosa">
  <a:themeElements>
    <a:clrScheme name="Region Gävleborg - Rödrosa">
      <a:dk1>
        <a:sysClr val="windowText" lastClr="000000"/>
      </a:dk1>
      <a:lt1>
        <a:sysClr val="window" lastClr="FFFFFF"/>
      </a:lt1>
      <a:dk2>
        <a:srgbClr val="212426"/>
      </a:dk2>
      <a:lt2>
        <a:srgbClr val="FFE4E3"/>
      </a:lt2>
      <a:accent1>
        <a:srgbClr val="6E1432"/>
      </a:accent1>
      <a:accent2>
        <a:srgbClr val="FFC0BB"/>
      </a:accent2>
      <a:accent3>
        <a:srgbClr val="CB214C"/>
      </a:accent3>
      <a:accent4>
        <a:srgbClr val="EF8381"/>
      </a:accent4>
      <a:accent5>
        <a:srgbClr val="EBE9E5"/>
      </a:accent5>
      <a:accent6>
        <a:srgbClr val="007579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E6284167-4A7B-4348-9EB5-938E0C90C2FA}"/>
    </a:ext>
  </a:extLst>
</a:theme>
</file>

<file path=ppt/theme/theme5.xml><?xml version="1.0" encoding="utf-8"?>
<a:theme xmlns:a="http://schemas.openxmlformats.org/drawingml/2006/main" name="Region Gävleborg - Neutral">
  <a:themeElements>
    <a:clrScheme name="Region Gävleborg - Neutral">
      <a:dk1>
        <a:sysClr val="windowText" lastClr="000000"/>
      </a:dk1>
      <a:lt1>
        <a:sysClr val="window" lastClr="FFFFFF"/>
      </a:lt1>
      <a:dk2>
        <a:srgbClr val="212426"/>
      </a:dk2>
      <a:lt2>
        <a:srgbClr val="EBE9E5"/>
      </a:lt2>
      <a:accent1>
        <a:srgbClr val="007579"/>
      </a:accent1>
      <a:accent2>
        <a:srgbClr val="61A5EE"/>
      </a:accent2>
      <a:accent3>
        <a:srgbClr val="31CE85"/>
      </a:accent3>
      <a:accent4>
        <a:srgbClr val="EF8381"/>
      </a:accent4>
      <a:accent5>
        <a:srgbClr val="DDDAD3"/>
      </a:accent5>
      <a:accent6>
        <a:srgbClr val="A2A098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4EF1D005-B19D-4621-8AE7-40950ABCF534}"/>
    </a:ext>
  </a:extLst>
</a:theme>
</file>

<file path=ppt/theme/theme6.xml><?xml version="1.0" encoding="utf-8"?>
<a:theme xmlns:a="http://schemas.openxmlformats.org/drawingml/2006/main" name="Dyn">
  <a:themeElements>
    <a:clrScheme name="Dyn">
      <a:dk1>
        <a:srgbClr val="131313"/>
      </a:dk1>
      <a:lt1>
        <a:sysClr val="window" lastClr="FFFFFF"/>
      </a:lt1>
      <a:dk2>
        <a:srgbClr val="272D2B"/>
      </a:dk2>
      <a:lt2>
        <a:srgbClr val="F0EDE6"/>
      </a:lt2>
      <a:accent1>
        <a:srgbClr val="647E6B"/>
      </a:accent1>
      <a:accent2>
        <a:srgbClr val="476262"/>
      </a:accent2>
      <a:accent3>
        <a:srgbClr val="9B8C69"/>
      </a:accent3>
      <a:accent4>
        <a:srgbClr val="BA988C"/>
      </a:accent4>
      <a:accent5>
        <a:srgbClr val="A27C7C"/>
      </a:accent5>
      <a:accent6>
        <a:srgbClr val="79958B"/>
      </a:accent6>
      <a:hlink>
        <a:srgbClr val="476262"/>
      </a:hlink>
      <a:folHlink>
        <a:srgbClr val="A27C7C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" id="{7A434096-21D7-44B8-8536-5670F4990977}" vid="{9E2B180D-3A1B-4983-B64A-9C133C18DC91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Presentation_RegionGävleborg_sept-25</Template>
  <TotalTime>3355</TotalTime>
  <Words>244</Words>
  <Application>Microsoft Office PowerPoint</Application>
  <PresentationFormat>Bredbild</PresentationFormat>
  <Paragraphs>43</Paragraphs>
  <Slides>6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6</vt:i4>
      </vt:variant>
      <vt:variant>
        <vt:lpstr>Bildrubriker</vt:lpstr>
      </vt:variant>
      <vt:variant>
        <vt:i4>6</vt:i4>
      </vt:variant>
    </vt:vector>
  </HeadingPairs>
  <TitlesOfParts>
    <vt:vector size="18" baseType="lpstr">
      <vt:lpstr>Aptos</vt:lpstr>
      <vt:lpstr>Arial</vt:lpstr>
      <vt:lpstr>Calibri</vt:lpstr>
      <vt:lpstr>Neue Haas Grotesk Text Pro</vt:lpstr>
      <vt:lpstr>Segoe UI</vt:lpstr>
      <vt:lpstr>Segoe UI Black</vt:lpstr>
      <vt:lpstr>Region Gävleborg - Turkos</vt:lpstr>
      <vt:lpstr>Region Gävleborg - Blå</vt:lpstr>
      <vt:lpstr>Region Gävleborg - Grön</vt:lpstr>
      <vt:lpstr>Region Gävleborg - Rödrosa</vt:lpstr>
      <vt:lpstr>Region Gävleborg - Neutral</vt:lpstr>
      <vt:lpstr>Dyn</vt:lpstr>
      <vt:lpstr>  Handhygien  Smittskyddsenheten 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Region Gävleborg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Bergman Leila - SG - Smittskydd</dc:creator>
  <cp:lastModifiedBy>Bergman Leila - SG - Smittskydd</cp:lastModifiedBy>
  <cp:revision>27</cp:revision>
  <dcterms:created xsi:type="dcterms:W3CDTF">2026-04-24T11:35:20Z</dcterms:created>
  <dcterms:modified xsi:type="dcterms:W3CDTF">2026-10-12T12:10:59Z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1144299493</vt:i4>
  </property>
  <property fmtid="{D5CDD505-2E9C-101B-9397-08002B2CF9AE}" pid="3" name="_NewReviewCycle">
    <vt:lpwstr/>
  </property>
  <property fmtid="{D5CDD505-2E9C-101B-9397-08002B2CF9AE}" pid="4" name="_EmailSubject">
    <vt:lpwstr>Uppdatera Region Gävleborgs mallar i Powerpoint</vt:lpwstr>
  </property>
  <property fmtid="{D5CDD505-2E9C-101B-9397-08002B2CF9AE}" pid="5" name="_AuthorEmail">
    <vt:lpwstr>anna.m.aberg@regiongavleborg.se</vt:lpwstr>
  </property>
  <property fmtid="{D5CDD505-2E9C-101B-9397-08002B2CF9AE}" pid="6" name="_AuthorEmailDisplayName">
    <vt:lpwstr>Åberg Anna M - KOMF - Medie- och webbenhet</vt:lpwstr>
  </property>
  <property fmtid="{D5CDD505-2E9C-101B-9397-08002B2CF9AE}" pid="7" name="_PreviousAdHocReviewCycleID">
    <vt:i4>2033821800</vt:i4>
  </property>
</Properties>
</file>